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6" r:id="rId66"/>
    <p:sldId id="320" r:id="rId67"/>
    <p:sldId id="321" r:id="rId68"/>
    <p:sldId id="322" r:id="rId69"/>
    <p:sldId id="323" r:id="rId70"/>
    <p:sldId id="324" r:id="rId71"/>
    <p:sldId id="327" r:id="rId72"/>
    <p:sldId id="328" r:id="rId7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EBE8A-2128-33B0-357A-92BB0DE9B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AE619-2FE7-8554-78CB-1DC16E8A0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24D4-62FD-5FF9-F667-88D2C2D6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C0B84-E380-72FA-2C60-0F665BA7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CEBDA-5D1C-32A0-FA32-9CB6C129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DC93-CE36-521C-826E-895D95E3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67046-9C74-36BA-E3BA-B4492FB47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041EA-065B-82DE-FD99-EA51CCED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AADC4-0820-28F6-7E9F-2D12038A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7B8F-5D18-8500-2428-3142827F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2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DF2DF-DEC4-D775-A7DB-CDA1823F1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EE14C-8EE5-9FE5-BDFC-174A39E6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1D8B8-37B8-919A-E439-E275E92E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A8BE3-6EDA-1F62-4509-46680BC3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FB527-DA6F-5BA5-353E-5719E979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5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DB37-BA18-EA9A-933A-C2B12DE7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20CEA-D8B0-3348-6654-49C13C0F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EE6A-2144-DD48-F8BC-EC9DC3C3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6430F-4D2E-1824-C5B9-4B02BB1C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521C-459E-EFC0-9349-EC8E3004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5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A404-E5B6-5B31-41CE-DCFD9806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DAA19-B441-7317-3374-6A4C0B0B7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F885F-A5E2-F945-EA9C-3E79053A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B1508-F65F-A96A-C1AB-7F95DBB0D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26B2D-753B-57A5-9346-2AB3E57D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2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70E65-0DA2-58C1-953C-FDF84E73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507E-27FC-F30C-7CE3-C4B205BF8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DC6E9-AADF-83A6-76CD-8D4E9D961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47D5-85A4-BD32-F8D9-FE208352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E83EB-B0F8-90E8-61C2-6F13A1BA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526F3-27DC-69C8-2D05-8051E1EC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FDC6-5A73-D427-F53B-F4B49E5D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0E018-2542-A1A8-26CB-8A58FD9FB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A173-2F22-234E-BCAC-96B594BCC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C7B09-CC7E-C71D-26E2-72A8E86A8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0FE73-4F2A-35FC-D968-43F82E0FE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98DC5-ACF5-3A60-FEB8-2C6EA851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159B5-A108-7AD0-C6E1-65AADFEB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B098F-9189-E735-35D5-440892B1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8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E592-D9F1-575E-A7A4-6C8D70FD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F9E55-B386-5292-80BA-E8462E57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0E293-FB7A-DF6E-FDBC-7ECE4B16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94657-39B0-13D1-7761-689566A0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2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FD795-FCF7-A8C7-5F84-AA07C657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673D2-0FED-A0A7-4AFD-27B97C05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3519-9E25-9551-6946-101D9C46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60E6-8302-A791-47A5-0F054729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2FF3-45D0-696F-4A54-AF6BE1D08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5C394-B1BD-DF72-8780-9F50C920D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0DF8C-AABF-2B8A-E198-7DD65C3C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4E4E2-50E0-D977-563D-DA94AEFD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8A3CF-46CD-C7D8-821A-DFBEBDAE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5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94488-495A-7928-8251-85146D56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09F03-430E-CECF-6CD0-1D9A46990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5547E-B31D-62ED-00B9-78292E476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ABCE8-8415-3B5C-063B-9983453C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9079-6642-F3A4-BE83-24942871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B5E66-5EC2-60B9-0E43-7E9CBB32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9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ABEDF-30F7-1E0B-859C-9EB4EFDD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9D9E2-592D-D4EC-473B-2A75CA43F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607DB-606D-18F8-179C-1735C9DC6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C358E-97E6-408E-BEF1-81318AD80A5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38BA7-A94A-3CE2-C6CB-2289E1358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EA3F-BFFC-8F60-6088-AC216058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119DA-FD84-47B1-BBD7-E4D76EA46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41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362EDE-6F89-7F48-2F20-6BE0C1934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ible Verses for the Refrigerator of Your Marriage">
            <a:extLst>
              <a:ext uri="{FF2B5EF4-FFF2-40B4-BE49-F238E27FC236}">
                <a16:creationId xmlns:a16="http://schemas.microsoft.com/office/drawing/2014/main" id="{6ED176F5-7AF9-5502-B3BC-825BDD3612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2"/>
          <a:stretch/>
        </p:blipFill>
        <p:spPr>
          <a:xfrm>
            <a:off x="0" y="1"/>
            <a:ext cx="12192000" cy="1093694"/>
          </a:xfrm>
          <a:prstGeom prst="rect">
            <a:avLst/>
          </a:prstGeom>
        </p:spPr>
      </p:pic>
      <p:pic>
        <p:nvPicPr>
          <p:cNvPr id="3" name="Picture 2" descr="Bible Verses for Your Back-to-School Refrigerator Door">
            <a:extLst>
              <a:ext uri="{FF2B5EF4-FFF2-40B4-BE49-F238E27FC236}">
                <a16:creationId xmlns:a16="http://schemas.microsoft.com/office/drawing/2014/main" id="{E8AC608E-4E8B-F2D9-CA3B-5037CB583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b">
            <a:extLst>
              <a:ext uri="{FF2B5EF4-FFF2-40B4-BE49-F238E27FC236}">
                <a16:creationId xmlns:a16="http://schemas.microsoft.com/office/drawing/2014/main" id="{0A02896B-03C6-1C8A-F9B4-8BA568701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9589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c">
            <a:extLst>
              <a:ext uri="{FF2B5EF4-FFF2-40B4-BE49-F238E27FC236}">
                <a16:creationId xmlns:a16="http://schemas.microsoft.com/office/drawing/2014/main" id="{7BB10C7E-5AA8-8588-E73C-F85711F6F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45367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d">
            <a:extLst>
              <a:ext uri="{FF2B5EF4-FFF2-40B4-BE49-F238E27FC236}">
                <a16:creationId xmlns:a16="http://schemas.microsoft.com/office/drawing/2014/main" id="{32A484F0-50B6-2782-9F4C-42DDB7C31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24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e">
            <a:extLst>
              <a:ext uri="{FF2B5EF4-FFF2-40B4-BE49-F238E27FC236}">
                <a16:creationId xmlns:a16="http://schemas.microsoft.com/office/drawing/2014/main" id="{24FF8B34-4958-DE75-97F1-63411C87DA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52061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">
            <a:extLst>
              <a:ext uri="{FF2B5EF4-FFF2-40B4-BE49-F238E27FC236}">
                <a16:creationId xmlns:a16="http://schemas.microsoft.com/office/drawing/2014/main" id="{7EC92D1C-0D89-6286-4E6D-C113F7BA4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a">
            <a:extLst>
              <a:ext uri="{FF2B5EF4-FFF2-40B4-BE49-F238E27FC236}">
                <a16:creationId xmlns:a16="http://schemas.microsoft.com/office/drawing/2014/main" id="{8D720AB4-5BE2-AD65-CAB5-DEBC9F8E6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578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b">
            <a:extLst>
              <a:ext uri="{FF2B5EF4-FFF2-40B4-BE49-F238E27FC236}">
                <a16:creationId xmlns:a16="http://schemas.microsoft.com/office/drawing/2014/main" id="{3B32A224-3BE8-1E90-1259-8C7EBC91E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9787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c">
            <a:extLst>
              <a:ext uri="{FF2B5EF4-FFF2-40B4-BE49-F238E27FC236}">
                <a16:creationId xmlns:a16="http://schemas.microsoft.com/office/drawing/2014/main" id="{6BBDA990-5D45-9FCB-FF81-02653F260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33862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d">
            <a:extLst>
              <a:ext uri="{FF2B5EF4-FFF2-40B4-BE49-F238E27FC236}">
                <a16:creationId xmlns:a16="http://schemas.microsoft.com/office/drawing/2014/main" id="{99506F97-C03A-F603-1AC3-B8F90DE09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05633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3e">
            <a:extLst>
              <a:ext uri="{FF2B5EF4-FFF2-40B4-BE49-F238E27FC236}">
                <a16:creationId xmlns:a16="http://schemas.microsoft.com/office/drawing/2014/main" id="{CA17DABF-B391-8BBE-57FA-C4F01CF38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832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">
            <a:extLst>
              <a:ext uri="{FF2B5EF4-FFF2-40B4-BE49-F238E27FC236}">
                <a16:creationId xmlns:a16="http://schemas.microsoft.com/office/drawing/2014/main" id="{D246525D-7F7F-494D-EC77-D456CC468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">
            <a:extLst>
              <a:ext uri="{FF2B5EF4-FFF2-40B4-BE49-F238E27FC236}">
                <a16:creationId xmlns:a16="http://schemas.microsoft.com/office/drawing/2014/main" id="{BA83FEE4-8551-D856-B5C9-1F5931CB0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a">
            <a:extLst>
              <a:ext uri="{FF2B5EF4-FFF2-40B4-BE49-F238E27FC236}">
                <a16:creationId xmlns:a16="http://schemas.microsoft.com/office/drawing/2014/main" id="{F9651E32-437A-973D-C801-2214FDAF2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5446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b">
            <a:extLst>
              <a:ext uri="{FF2B5EF4-FFF2-40B4-BE49-F238E27FC236}">
                <a16:creationId xmlns:a16="http://schemas.microsoft.com/office/drawing/2014/main" id="{7043BE38-7665-E22B-1865-42EF13470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87458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c">
            <a:extLst>
              <a:ext uri="{FF2B5EF4-FFF2-40B4-BE49-F238E27FC236}">
                <a16:creationId xmlns:a16="http://schemas.microsoft.com/office/drawing/2014/main" id="{14D7739D-CC2E-0317-87E0-EE6458AAB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6602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d">
            <a:extLst>
              <a:ext uri="{FF2B5EF4-FFF2-40B4-BE49-F238E27FC236}">
                <a16:creationId xmlns:a16="http://schemas.microsoft.com/office/drawing/2014/main" id="{44A0E246-3ED3-733F-E3AD-B18AB21E7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10314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e">
            <a:extLst>
              <a:ext uri="{FF2B5EF4-FFF2-40B4-BE49-F238E27FC236}">
                <a16:creationId xmlns:a16="http://schemas.microsoft.com/office/drawing/2014/main" id="{3D84AB89-A310-AD49-ED17-E676B9255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2467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4f">
            <a:extLst>
              <a:ext uri="{FF2B5EF4-FFF2-40B4-BE49-F238E27FC236}">
                <a16:creationId xmlns:a16="http://schemas.microsoft.com/office/drawing/2014/main" id="{093C023C-0E5B-7ECC-DD2A-F77836F1AF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98370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">
            <a:extLst>
              <a:ext uri="{FF2B5EF4-FFF2-40B4-BE49-F238E27FC236}">
                <a16:creationId xmlns:a16="http://schemas.microsoft.com/office/drawing/2014/main" id="{0236B973-FC18-368E-41FA-0E87C754F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a">
            <a:extLst>
              <a:ext uri="{FF2B5EF4-FFF2-40B4-BE49-F238E27FC236}">
                <a16:creationId xmlns:a16="http://schemas.microsoft.com/office/drawing/2014/main" id="{C3042D28-D29D-F068-730F-761F66AD0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0518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b">
            <a:extLst>
              <a:ext uri="{FF2B5EF4-FFF2-40B4-BE49-F238E27FC236}">
                <a16:creationId xmlns:a16="http://schemas.microsoft.com/office/drawing/2014/main" id="{1602C513-6713-5404-2675-D90C8F521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1101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a">
            <a:extLst>
              <a:ext uri="{FF2B5EF4-FFF2-40B4-BE49-F238E27FC236}">
                <a16:creationId xmlns:a16="http://schemas.microsoft.com/office/drawing/2014/main" id="{E490FB98-0D2E-9415-D7E8-86D26C737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59131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c">
            <a:extLst>
              <a:ext uri="{FF2B5EF4-FFF2-40B4-BE49-F238E27FC236}">
                <a16:creationId xmlns:a16="http://schemas.microsoft.com/office/drawing/2014/main" id="{CDB2000D-6E1D-A685-DAD2-2B4E88A6A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49158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d">
            <a:extLst>
              <a:ext uri="{FF2B5EF4-FFF2-40B4-BE49-F238E27FC236}">
                <a16:creationId xmlns:a16="http://schemas.microsoft.com/office/drawing/2014/main" id="{812E2AA1-7D2D-680A-5A30-791619612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9846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5e">
            <a:extLst>
              <a:ext uri="{FF2B5EF4-FFF2-40B4-BE49-F238E27FC236}">
                <a16:creationId xmlns:a16="http://schemas.microsoft.com/office/drawing/2014/main" id="{7EC4A45D-D30D-FE45-6576-63C41BF58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21825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">
            <a:extLst>
              <a:ext uri="{FF2B5EF4-FFF2-40B4-BE49-F238E27FC236}">
                <a16:creationId xmlns:a16="http://schemas.microsoft.com/office/drawing/2014/main" id="{412A700E-BFE5-FB88-CF2E-31AB4EA00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a">
            <a:extLst>
              <a:ext uri="{FF2B5EF4-FFF2-40B4-BE49-F238E27FC236}">
                <a16:creationId xmlns:a16="http://schemas.microsoft.com/office/drawing/2014/main" id="{E85E09BE-E930-2A74-C0D0-4AA692D6E0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44053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b">
            <a:extLst>
              <a:ext uri="{FF2B5EF4-FFF2-40B4-BE49-F238E27FC236}">
                <a16:creationId xmlns:a16="http://schemas.microsoft.com/office/drawing/2014/main" id="{01DFC4FF-2DD7-EA21-E094-26A546F6A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36686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c">
            <a:extLst>
              <a:ext uri="{FF2B5EF4-FFF2-40B4-BE49-F238E27FC236}">
                <a16:creationId xmlns:a16="http://schemas.microsoft.com/office/drawing/2014/main" id="{2050C60C-9AD1-A8DC-97C6-1330E9EAF8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9126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d">
            <a:extLst>
              <a:ext uri="{FF2B5EF4-FFF2-40B4-BE49-F238E27FC236}">
                <a16:creationId xmlns:a16="http://schemas.microsoft.com/office/drawing/2014/main" id="{CE71C777-28CF-E490-3222-C7D2EF2A61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03573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6e">
            <a:extLst>
              <a:ext uri="{FF2B5EF4-FFF2-40B4-BE49-F238E27FC236}">
                <a16:creationId xmlns:a16="http://schemas.microsoft.com/office/drawing/2014/main" id="{43B90CF6-7A2F-94DD-050D-54CBED63ED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20657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7">
            <a:extLst>
              <a:ext uri="{FF2B5EF4-FFF2-40B4-BE49-F238E27FC236}">
                <a16:creationId xmlns:a16="http://schemas.microsoft.com/office/drawing/2014/main" id="{51B604F4-DCEF-0FC5-EAB8-4D4BBA9C5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b">
            <a:extLst>
              <a:ext uri="{FF2B5EF4-FFF2-40B4-BE49-F238E27FC236}">
                <a16:creationId xmlns:a16="http://schemas.microsoft.com/office/drawing/2014/main" id="{F97F1636-DA44-72AD-F72A-52C8664A77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5275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7a">
            <a:extLst>
              <a:ext uri="{FF2B5EF4-FFF2-40B4-BE49-F238E27FC236}">
                <a16:creationId xmlns:a16="http://schemas.microsoft.com/office/drawing/2014/main" id="{5DD43D23-5E38-CCF0-67DA-DB76DB22B8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7854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7b">
            <a:extLst>
              <a:ext uri="{FF2B5EF4-FFF2-40B4-BE49-F238E27FC236}">
                <a16:creationId xmlns:a16="http://schemas.microsoft.com/office/drawing/2014/main" id="{22E7A2DB-CA3B-A2A3-0C2F-81B216AE1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7999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7c">
            <a:extLst>
              <a:ext uri="{FF2B5EF4-FFF2-40B4-BE49-F238E27FC236}">
                <a16:creationId xmlns:a16="http://schemas.microsoft.com/office/drawing/2014/main" id="{782B8182-3389-BA89-E0CB-74EB65F8F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70123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7d">
            <a:extLst>
              <a:ext uri="{FF2B5EF4-FFF2-40B4-BE49-F238E27FC236}">
                <a16:creationId xmlns:a16="http://schemas.microsoft.com/office/drawing/2014/main" id="{853E1F3C-CCF2-60DC-1A7D-89050ADD13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19250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8">
            <a:extLst>
              <a:ext uri="{FF2B5EF4-FFF2-40B4-BE49-F238E27FC236}">
                <a16:creationId xmlns:a16="http://schemas.microsoft.com/office/drawing/2014/main" id="{CCE175D5-B244-41B6-E0AA-51FDCEC7C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8a">
            <a:extLst>
              <a:ext uri="{FF2B5EF4-FFF2-40B4-BE49-F238E27FC236}">
                <a16:creationId xmlns:a16="http://schemas.microsoft.com/office/drawing/2014/main" id="{8B66A2F4-4BBF-5E83-85C8-FA3654ADB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02801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8b">
            <a:extLst>
              <a:ext uri="{FF2B5EF4-FFF2-40B4-BE49-F238E27FC236}">
                <a16:creationId xmlns:a16="http://schemas.microsoft.com/office/drawing/2014/main" id="{AC427CCD-39E8-8E34-27EC-5E29EDE426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79384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8c">
            <a:extLst>
              <a:ext uri="{FF2B5EF4-FFF2-40B4-BE49-F238E27FC236}">
                <a16:creationId xmlns:a16="http://schemas.microsoft.com/office/drawing/2014/main" id="{3CB475EB-A2BE-FF1F-D4C5-C0B7991EF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96179"/>
      </p:ext>
    </p:extLst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8d">
            <a:extLst>
              <a:ext uri="{FF2B5EF4-FFF2-40B4-BE49-F238E27FC236}">
                <a16:creationId xmlns:a16="http://schemas.microsoft.com/office/drawing/2014/main" id="{DC038837-2DE4-62F0-78F9-3D65A6B7A8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13884"/>
      </p:ext>
    </p:extLst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9">
            <a:extLst>
              <a:ext uri="{FF2B5EF4-FFF2-40B4-BE49-F238E27FC236}">
                <a16:creationId xmlns:a16="http://schemas.microsoft.com/office/drawing/2014/main" id="{127956D3-CD6E-1B08-4446-C9738A62F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c">
            <a:extLst>
              <a:ext uri="{FF2B5EF4-FFF2-40B4-BE49-F238E27FC236}">
                <a16:creationId xmlns:a16="http://schemas.microsoft.com/office/drawing/2014/main" id="{51AE4B6F-5BE8-9EF2-2160-A59DDDA20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61212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9a">
            <a:extLst>
              <a:ext uri="{FF2B5EF4-FFF2-40B4-BE49-F238E27FC236}">
                <a16:creationId xmlns:a16="http://schemas.microsoft.com/office/drawing/2014/main" id="{7D866FCE-3464-E457-5AF1-C2C2E8EAF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53018"/>
      </p:ext>
    </p:extLst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9b">
            <a:extLst>
              <a:ext uri="{FF2B5EF4-FFF2-40B4-BE49-F238E27FC236}">
                <a16:creationId xmlns:a16="http://schemas.microsoft.com/office/drawing/2014/main" id="{9FEC6351-B93A-D216-B84B-5E68EB520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4865"/>
      </p:ext>
    </p:extLst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9c">
            <a:extLst>
              <a:ext uri="{FF2B5EF4-FFF2-40B4-BE49-F238E27FC236}">
                <a16:creationId xmlns:a16="http://schemas.microsoft.com/office/drawing/2014/main" id="{4850B232-9A77-7939-CB20-CA8666A08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0435"/>
      </p:ext>
    </p:extLst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9d">
            <a:extLst>
              <a:ext uri="{FF2B5EF4-FFF2-40B4-BE49-F238E27FC236}">
                <a16:creationId xmlns:a16="http://schemas.microsoft.com/office/drawing/2014/main" id="{ABE6E6B1-F0FB-B550-6784-1CE4F4076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3197"/>
      </p:ext>
    </p:extLst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">
            <a:extLst>
              <a:ext uri="{FF2B5EF4-FFF2-40B4-BE49-F238E27FC236}">
                <a16:creationId xmlns:a16="http://schemas.microsoft.com/office/drawing/2014/main" id="{2ACF820A-FBDD-8A1C-79D0-BDE114836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a">
            <a:extLst>
              <a:ext uri="{FF2B5EF4-FFF2-40B4-BE49-F238E27FC236}">
                <a16:creationId xmlns:a16="http://schemas.microsoft.com/office/drawing/2014/main" id="{2EBACB7C-548E-5A89-A32E-71EE848F2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1159"/>
      </p:ext>
    </p:extLst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b">
            <a:extLst>
              <a:ext uri="{FF2B5EF4-FFF2-40B4-BE49-F238E27FC236}">
                <a16:creationId xmlns:a16="http://schemas.microsoft.com/office/drawing/2014/main" id="{4FE02480-3EBD-0F59-47AA-CEBE1610F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1824"/>
      </p:ext>
    </p:extLst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c">
            <a:extLst>
              <a:ext uri="{FF2B5EF4-FFF2-40B4-BE49-F238E27FC236}">
                <a16:creationId xmlns:a16="http://schemas.microsoft.com/office/drawing/2014/main" id="{80079DDA-337F-C7D4-76BD-8CDD54735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3401"/>
      </p:ext>
    </p:extLst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d">
            <a:extLst>
              <a:ext uri="{FF2B5EF4-FFF2-40B4-BE49-F238E27FC236}">
                <a16:creationId xmlns:a16="http://schemas.microsoft.com/office/drawing/2014/main" id="{11CE02EF-6A65-E3D3-6BBD-4F24D5E67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3636"/>
      </p:ext>
    </p:extLst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0e">
            <a:extLst>
              <a:ext uri="{FF2B5EF4-FFF2-40B4-BE49-F238E27FC236}">
                <a16:creationId xmlns:a16="http://schemas.microsoft.com/office/drawing/2014/main" id="{27F0F1D5-792C-395D-D36B-A3B9D847C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5965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d">
            <a:extLst>
              <a:ext uri="{FF2B5EF4-FFF2-40B4-BE49-F238E27FC236}">
                <a16:creationId xmlns:a16="http://schemas.microsoft.com/office/drawing/2014/main" id="{97D87E21-E9A4-B224-96BE-0D4104C06F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7057"/>
      </p:ext>
    </p:extLst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1">
            <a:extLst>
              <a:ext uri="{FF2B5EF4-FFF2-40B4-BE49-F238E27FC236}">
                <a16:creationId xmlns:a16="http://schemas.microsoft.com/office/drawing/2014/main" id="{CEA619B8-7807-83D5-7DF4-EF02093C25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1a">
            <a:extLst>
              <a:ext uri="{FF2B5EF4-FFF2-40B4-BE49-F238E27FC236}">
                <a16:creationId xmlns:a16="http://schemas.microsoft.com/office/drawing/2014/main" id="{26ABBED8-748A-FDC3-39AF-FEBF5E480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282"/>
      </p:ext>
    </p:extLst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1b">
            <a:extLst>
              <a:ext uri="{FF2B5EF4-FFF2-40B4-BE49-F238E27FC236}">
                <a16:creationId xmlns:a16="http://schemas.microsoft.com/office/drawing/2014/main" id="{CEBB9569-ADD1-A33D-2F78-B6823E135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95919"/>
      </p:ext>
    </p:extLst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1c">
            <a:extLst>
              <a:ext uri="{FF2B5EF4-FFF2-40B4-BE49-F238E27FC236}">
                <a16:creationId xmlns:a16="http://schemas.microsoft.com/office/drawing/2014/main" id="{DEB667CA-7FBD-DC22-0B5B-629CE302C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5950"/>
      </p:ext>
    </p:extLst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1d">
            <a:extLst>
              <a:ext uri="{FF2B5EF4-FFF2-40B4-BE49-F238E27FC236}">
                <a16:creationId xmlns:a16="http://schemas.microsoft.com/office/drawing/2014/main" id="{0B372EB5-DA92-1D7B-8D4A-DC9DB1D08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5618"/>
      </p:ext>
    </p:extLst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ote pinned to a magnet&#10;&#10;Description automatically generated">
            <a:extLst>
              <a:ext uri="{FF2B5EF4-FFF2-40B4-BE49-F238E27FC236}">
                <a16:creationId xmlns:a16="http://schemas.microsoft.com/office/drawing/2014/main" id="{31D012D2-ACAF-7365-70A8-66830F9FF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6438"/>
      </p:ext>
    </p:extLst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2">
            <a:extLst>
              <a:ext uri="{FF2B5EF4-FFF2-40B4-BE49-F238E27FC236}">
                <a16:creationId xmlns:a16="http://schemas.microsoft.com/office/drawing/2014/main" id="{E4FD9F06-832F-765F-4F1B-2A6D99BB5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ote on a black board&#10;&#10;Description automatically generated">
            <a:extLst>
              <a:ext uri="{FF2B5EF4-FFF2-40B4-BE49-F238E27FC236}">
                <a16:creationId xmlns:a16="http://schemas.microsoft.com/office/drawing/2014/main" id="{996C2289-3DF1-7E36-E3A2-9D8A566E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1428"/>
      </p:ext>
    </p:extLst>
  </p:cSld>
  <p:clrMapOvr>
    <a:masterClrMapping/>
  </p:clrMapOvr>
  <p:transition spd="slow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2b">
            <a:extLst>
              <a:ext uri="{FF2B5EF4-FFF2-40B4-BE49-F238E27FC236}">
                <a16:creationId xmlns:a16="http://schemas.microsoft.com/office/drawing/2014/main" id="{210DBF8B-061E-E396-B13E-76C211988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59686"/>
      </p:ext>
    </p:extLst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2c">
            <a:extLst>
              <a:ext uri="{FF2B5EF4-FFF2-40B4-BE49-F238E27FC236}">
                <a16:creationId xmlns:a16="http://schemas.microsoft.com/office/drawing/2014/main" id="{91F308D5-B116-9DD8-1498-A595FD5C2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40480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e">
            <a:extLst>
              <a:ext uri="{FF2B5EF4-FFF2-40B4-BE49-F238E27FC236}">
                <a16:creationId xmlns:a16="http://schemas.microsoft.com/office/drawing/2014/main" id="{655A7418-2705-0B99-4EBD-B99EF0668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86984"/>
      </p:ext>
    </p:extLst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12d">
            <a:extLst>
              <a:ext uri="{FF2B5EF4-FFF2-40B4-BE49-F238E27FC236}">
                <a16:creationId xmlns:a16="http://schemas.microsoft.com/office/drawing/2014/main" id="{867DFC50-66C1-F673-2221-07A0AB9B85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50743"/>
      </p:ext>
    </p:extLst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5">
            <a:extLst>
              <a:ext uri="{FF2B5EF4-FFF2-40B4-BE49-F238E27FC236}">
                <a16:creationId xmlns:a16="http://schemas.microsoft.com/office/drawing/2014/main" id="{F109F69F-50AF-30B6-6D55-126C160DD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the Refrigerator of Your Marriage - text 5a">
            <a:extLst>
              <a:ext uri="{FF2B5EF4-FFF2-40B4-BE49-F238E27FC236}">
                <a16:creationId xmlns:a16="http://schemas.microsoft.com/office/drawing/2014/main" id="{147CDD04-872B-945A-896F-3937C60CE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88090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">
            <a:extLst>
              <a:ext uri="{FF2B5EF4-FFF2-40B4-BE49-F238E27FC236}">
                <a16:creationId xmlns:a16="http://schemas.microsoft.com/office/drawing/2014/main" id="{FC08F855-8985-AE8E-A7EE-EE9706ABF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le Verses for Your Back-to-School Refrigerator Door - 2a">
            <a:extLst>
              <a:ext uri="{FF2B5EF4-FFF2-40B4-BE49-F238E27FC236}">
                <a16:creationId xmlns:a16="http://schemas.microsoft.com/office/drawing/2014/main" id="{09EEF044-FBA0-1DB4-8FAE-67987FD2E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2177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2023-08-06T17:15:15Z</dcterms:created>
  <dcterms:modified xsi:type="dcterms:W3CDTF">2023-08-06T19:38:23Z</dcterms:modified>
</cp:coreProperties>
</file>