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E2F69-4213-E649-A8BD-F583CAEDA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282FA-E85D-ADF8-FFAE-CCED89E3C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5A34D-F769-6522-08EC-DA21DE718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4174-69BF-40CD-AAA7-183A3B1137CB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89715-4913-D907-CBDC-2BBEAA3ED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50FB5-066E-751E-7F88-213DA514B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C002-47C5-420D-B0CD-5E4BB3BA53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amouflage pattern with white text&#10;&#10;Description automatically generated">
            <a:extLst>
              <a:ext uri="{FF2B5EF4-FFF2-40B4-BE49-F238E27FC236}">
                <a16:creationId xmlns:a16="http://schemas.microsoft.com/office/drawing/2014/main" id="{E25AD235-F0C3-3647-006A-DEEBC7AF8C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0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F52B5C-439B-9427-C484-5BA2A1184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4174-69BF-40CD-AAA7-183A3B1137CB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6EBB82-818B-271B-C59C-FB6339DB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DED6E-5608-2DEF-E9F2-AB280A5D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C002-47C5-420D-B0CD-5E4BB3BA5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1734C-F50D-6714-8229-77271B6D8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7C5E4-A899-BA0F-AB7E-752ECC5F1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0EAD0-4E4B-6B20-BCA4-87723E60B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53853-F6C6-B921-5FE4-602F5FCF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4174-69BF-40CD-AAA7-183A3B1137CB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569FA-1D95-E30C-8BC4-17B4A7D99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79B-0085-4F40-7906-9C614FDF9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C002-47C5-420D-B0CD-5E4BB3BA5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25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870D-9D08-B603-87AD-EF1EEF111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BB1AE-5F1F-F675-BF0C-A5791AE464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233A0-5DFD-4E72-6590-10EEF9277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58389-5751-1ACF-471C-5165E3F88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4174-69BF-40CD-AAA7-183A3B1137CB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3CEBB-AF01-309E-562B-870E67AA2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E9129-0004-BE7E-4368-2D4D731EF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C002-47C5-420D-B0CD-5E4BB3BA5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28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B9FF9-7576-09CB-C48A-F5C007D42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93F59A-1663-0C43-DD03-66F13794E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A930D-A7E8-800A-8252-CFDF495C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4174-69BF-40CD-AAA7-183A3B1137CB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4FFBF-B4A9-8D52-D7AB-2D930B081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934E1-E269-9EAA-3D10-8787E2B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C002-47C5-420D-B0CD-5E4BB3BA5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42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10B1EC-BD1C-3EB4-6341-279D18CD26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CC1FD-5101-D8A9-BE4F-3B1D2B19F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805EC-12F0-578B-3888-5CDB36FF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4174-69BF-40CD-AAA7-183A3B1137CB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A9977-9E3E-DD41-B959-2698D959A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80402-E229-740B-EF6D-B3B1DBDE0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C002-47C5-420D-B0CD-5E4BB3BA5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2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mouflage pattern with white text&#10;&#10;Description automatically generated">
            <a:extLst>
              <a:ext uri="{FF2B5EF4-FFF2-40B4-BE49-F238E27FC236}">
                <a16:creationId xmlns:a16="http://schemas.microsoft.com/office/drawing/2014/main" id="{CA5249D6-C613-6903-A369-BAC4DF2E8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51B0C-6405-D352-9B51-A555C2540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35" y="1696995"/>
            <a:ext cx="11806881" cy="516100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61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mouflage pattern with white text&#10;&#10;Description automatically generated">
            <a:extLst>
              <a:ext uri="{FF2B5EF4-FFF2-40B4-BE49-F238E27FC236}">
                <a16:creationId xmlns:a16="http://schemas.microsoft.com/office/drawing/2014/main" id="{5BCF04C3-4E1A-E194-0968-02C0D57DBE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51B0C-6405-D352-9B51-A555C2540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35" y="1696995"/>
            <a:ext cx="11806881" cy="516100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602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mouflage pattern with yellow text&#10;&#10;Description automatically generated">
            <a:extLst>
              <a:ext uri="{FF2B5EF4-FFF2-40B4-BE49-F238E27FC236}">
                <a16:creationId xmlns:a16="http://schemas.microsoft.com/office/drawing/2014/main" id="{A8E83B79-EC7C-5E07-803A-9FBD39129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51B0C-6405-D352-9B51-A555C2540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35" y="1696995"/>
            <a:ext cx="11806881" cy="516100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777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mouflage pattern with white text&#10;&#10;Description automatically generated">
            <a:extLst>
              <a:ext uri="{FF2B5EF4-FFF2-40B4-BE49-F238E27FC236}">
                <a16:creationId xmlns:a16="http://schemas.microsoft.com/office/drawing/2014/main" id="{4F5FC3C3-315B-3700-D143-81B2D31D14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51B0C-6405-D352-9B51-A555C2540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35" y="1696995"/>
            <a:ext cx="11806881" cy="5161005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448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494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C391D-E675-AE51-453E-0052565B3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B8D7E-8748-3AAB-C302-51ACA2ECD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0DF7E-6FC7-54AB-CA2D-57951B543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4174-69BF-40CD-AAA7-183A3B1137CB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1D872-03EE-E773-8EB6-A99FE858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8B0E7-C855-5B5B-9E00-2DC563CC5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C002-47C5-420D-B0CD-5E4BB3BA5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8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899BF-21B7-4399-D8AE-8C7638BC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864A2-F4A2-E6B1-9015-65C41D281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0FBC1-4B36-B375-AF05-88242A537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94C8F-7AE1-586B-3CE2-5F3E213AF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4174-69BF-40CD-AAA7-183A3B1137CB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51C25-D60D-02D7-4795-A3260519C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6ED4B-A592-54B0-B9D9-458EE995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C002-47C5-420D-B0CD-5E4BB3BA5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7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0AB3C-046E-C800-9B71-0E65AD52C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3BAAE-5BC9-58A4-204E-370BF42AD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1B750-8736-6223-2296-D32B74E86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F4195-84A1-DD15-F4E3-8018AB2FC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2E54E1-4B03-3528-FA64-3A07D6215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A388FB-61FA-FD7D-6DF0-4505370B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4174-69BF-40CD-AAA7-183A3B1137CB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739161-D0AB-F517-BFEC-BD61E91F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5B0C7E-7157-B7D9-D882-058AAF05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C002-47C5-420D-B0CD-5E4BB3BA5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0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C2856-FF71-D18D-E897-8DC4022D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5BE3EB-B9E3-BA3F-6D4A-ED732A39C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4174-69BF-40CD-AAA7-183A3B1137CB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2BA712-D9A7-EBF6-61C0-9AD21ACC6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1DCBA4-225D-4E52-8372-ECCE9C32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4C002-47C5-420D-B0CD-5E4BB3BA5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8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E72B72-9508-9ECD-CFB8-A529989A1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ABCBF-7E07-16E7-152C-9178065BF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BB24C-8AEB-45EB-12C9-99630574E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E4174-69BF-40CD-AAA7-183A3B1137CB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416D4-C5C4-EDF6-A802-6D5614B50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9BB3C-7ABC-FCC9-CA2D-1EEC97790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4C002-47C5-420D-B0CD-5E4BB3BA5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8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97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02CE36-4723-C1B7-C106-5A376E0DB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must know the conflict</a:t>
            </a:r>
          </a:p>
          <a:p>
            <a:pPr lvl="1"/>
            <a:r>
              <a:rPr lang="en-US" dirty="0"/>
              <a:t>We are soldiers in the army of God, fighting the good fight of faith (1 Tim. 6:12) </a:t>
            </a:r>
          </a:p>
          <a:p>
            <a:pPr lvl="1"/>
            <a:r>
              <a:rPr lang="en-US" dirty="0"/>
              <a:t>This is not physical warfare, but spiritual and moral warfare against sin</a:t>
            </a:r>
          </a:p>
          <a:p>
            <a:r>
              <a:rPr lang="en-US" dirty="0"/>
              <a:t>We must know the enemy</a:t>
            </a:r>
          </a:p>
          <a:p>
            <a:pPr lvl="1"/>
            <a:r>
              <a:rPr lang="en-US" dirty="0"/>
              <a:t>He is our adversary – the devil (2:11; 11:14-15; 1 Pet. 5:8) </a:t>
            </a:r>
          </a:p>
          <a:p>
            <a:pPr lvl="1"/>
            <a:r>
              <a:rPr lang="en-US" dirty="0"/>
              <a:t>He works effectively through deceit and lies (2 Cor. 11:3; John 8:44; Eph. 6:11)</a:t>
            </a:r>
          </a:p>
          <a:p>
            <a:r>
              <a:rPr lang="en-US" dirty="0"/>
              <a:t>We must </a:t>
            </a:r>
            <a:r>
              <a:rPr lang="en-US"/>
              <a:t>know his </a:t>
            </a:r>
            <a:r>
              <a:rPr lang="en-US" dirty="0"/>
              <a:t>tactics (10:4-5)</a:t>
            </a:r>
          </a:p>
          <a:p>
            <a:pPr lvl="1"/>
            <a:r>
              <a:rPr lang="en-US" dirty="0"/>
              <a:t>He uses “strongholds” (fortified places) = obstacles that oppose truth</a:t>
            </a:r>
          </a:p>
          <a:p>
            <a:pPr lvl="1"/>
            <a:r>
              <a:rPr lang="en-US" dirty="0"/>
              <a:t>He uses “arguments” (speculations) = false human reasonings/philosophies </a:t>
            </a:r>
          </a:p>
          <a:p>
            <a:pPr lvl="1"/>
            <a:r>
              <a:rPr lang="en-US" dirty="0"/>
              <a:t>He uses “high things” (arrogance, lofty opinion) = human pride</a:t>
            </a:r>
          </a:p>
          <a:p>
            <a:pPr lvl="1"/>
            <a:r>
              <a:rPr lang="en-US" dirty="0"/>
              <a:t>He uses “thoughts” = right in one’s own eyes, leaning on feelings and emotions</a:t>
            </a:r>
          </a:p>
        </p:txBody>
      </p:sp>
    </p:spTree>
    <p:extLst>
      <p:ext uri="{BB962C8B-B14F-4D97-AF65-F5344CB8AC3E}">
        <p14:creationId xmlns:p14="http://schemas.microsoft.com/office/powerpoint/2010/main" val="252136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02CE36-4723-C1B7-C106-5A376E0DB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weapons are provided by God (Eph. 6:10-18)</a:t>
            </a:r>
          </a:p>
          <a:p>
            <a:pPr lvl="1"/>
            <a:r>
              <a:rPr lang="en-US" dirty="0"/>
              <a:t>We have: God’s Truth, God’s Gospel, God’s Word</a:t>
            </a:r>
          </a:p>
          <a:p>
            <a:pPr lvl="1"/>
            <a:r>
              <a:rPr lang="en-US" dirty="0"/>
              <a:t>We have: Righteousness, Faith, Salvation, Prayer </a:t>
            </a:r>
          </a:p>
          <a:p>
            <a:pPr lvl="1"/>
            <a:r>
              <a:rPr lang="en-US" dirty="0"/>
              <a:t>The true “knowledge of God” will prevail over every attack and false pretension (10:5)</a:t>
            </a:r>
          </a:p>
          <a:p>
            <a:r>
              <a:rPr lang="en-US" dirty="0"/>
              <a:t>Our weapons are powered by God (10:4)</a:t>
            </a:r>
          </a:p>
          <a:p>
            <a:pPr lvl="1"/>
            <a:r>
              <a:rPr lang="en-US" dirty="0"/>
              <a:t>The message, the knowledge and the power come from God</a:t>
            </a:r>
          </a:p>
          <a:p>
            <a:pPr lvl="1"/>
            <a:r>
              <a:rPr lang="en-US" dirty="0"/>
              <a:t>The power and sufficiency are not in us (2 Cor. 3:5-6; Rom. 1:16-17)</a:t>
            </a:r>
          </a:p>
          <a:p>
            <a:r>
              <a:rPr lang="en-US" dirty="0"/>
              <a:t>Our weapons are purposed by God </a:t>
            </a:r>
          </a:p>
          <a:p>
            <a:pPr lvl="1"/>
            <a:r>
              <a:rPr lang="en-US" dirty="0"/>
              <a:t>They must be wielded with “the meekness and gentleness of Christ” (10:1)</a:t>
            </a:r>
          </a:p>
          <a:p>
            <a:pPr lvl="1"/>
            <a:r>
              <a:rPr lang="en-US" dirty="0"/>
              <a:t>They are sufficient for the battle against Satan (1 Pet. 5:9-10)</a:t>
            </a:r>
          </a:p>
          <a:p>
            <a:pPr lvl="1"/>
            <a:r>
              <a:rPr lang="en-US" dirty="0"/>
              <a:t>They are designed to lead to complete “obedience” (10:5-6)</a:t>
            </a:r>
          </a:p>
          <a:p>
            <a:pPr lvl="1"/>
            <a:r>
              <a:rPr lang="en-US" dirty="0"/>
              <a:t>They remind us that the victory is the Lord’s, not ours (Eph. 6:10; Rom. 8:37)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1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02CE36-4723-C1B7-C106-5A376E0DB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Losing this war is NOT an option!  </a:t>
            </a:r>
          </a:p>
          <a:p>
            <a:pPr lvl="1"/>
            <a:r>
              <a:rPr lang="en-US" dirty="0"/>
              <a:t>Souls are at stake (Matt. 10:28; 16:25-26; 25:46)!</a:t>
            </a:r>
          </a:p>
          <a:p>
            <a:pPr lvl="1"/>
            <a:r>
              <a:rPr lang="en-US" dirty="0"/>
              <a:t>Disobedience will be punished (2 Cor. 10:6; 2 Thess. 1:8-9)</a:t>
            </a:r>
          </a:p>
          <a:p>
            <a:pPr lvl="1"/>
            <a:r>
              <a:rPr lang="en-US" dirty="0"/>
              <a:t>The cause of truth must (and will) prevail (Isa. 55:10-11; Psa. 119:160; Gal. 2:5; Eph. 6)</a:t>
            </a:r>
          </a:p>
          <a:p>
            <a:pPr lvl="1"/>
            <a:r>
              <a:rPr lang="en-US" dirty="0"/>
              <a:t>Heaven must NOT be missed (Heb. 4:1; 12:14-15; Rev. 22:1-5)! </a:t>
            </a:r>
          </a:p>
          <a:p>
            <a:r>
              <a:rPr lang="en-US" dirty="0"/>
              <a:t>Inactivity is NOT an option! </a:t>
            </a:r>
          </a:p>
          <a:p>
            <a:pPr lvl="1"/>
            <a:r>
              <a:rPr lang="en-US" dirty="0"/>
              <a:t>We must “tear down,” “cast down,” “make captive” and “obey completely”</a:t>
            </a:r>
          </a:p>
          <a:p>
            <a:pPr lvl="1"/>
            <a:r>
              <a:rPr lang="en-US" dirty="0"/>
              <a:t>We must live the winning life, holy and acceptable to God (Rom. 12:1-2)</a:t>
            </a:r>
          </a:p>
          <a:p>
            <a:pPr lvl="1"/>
            <a:r>
              <a:rPr lang="en-US" dirty="0"/>
              <a:t>We must set and adhere to proper priorities in our homes (Matt. 6:33)</a:t>
            </a:r>
          </a:p>
          <a:p>
            <a:pPr lvl="1"/>
            <a:r>
              <a:rPr lang="en-US" dirty="0"/>
              <a:t>We must teach and persuade with God’s truth (2 Cor. 5:10-11)</a:t>
            </a:r>
          </a:p>
          <a:p>
            <a:pPr lvl="1"/>
            <a:r>
              <a:rPr lang="en-US" dirty="0"/>
              <a:t>We must never cease caring, trying, fighting and rescuing (Jude 22-25)</a:t>
            </a:r>
          </a:p>
        </p:txBody>
      </p:sp>
    </p:spTree>
    <p:extLst>
      <p:ext uri="{BB962C8B-B14F-4D97-AF65-F5344CB8AC3E}">
        <p14:creationId xmlns:p14="http://schemas.microsoft.com/office/powerpoint/2010/main" val="116807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02CE36-4723-C1B7-C106-5A376E0DB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 believing Jesus is the Son of God – John 3:16</a:t>
            </a:r>
          </a:p>
          <a:p>
            <a:r>
              <a:rPr lang="en-US" dirty="0"/>
              <a:t>By repenting of sin and turning toward God – Acts 17:30</a:t>
            </a:r>
          </a:p>
          <a:p>
            <a:r>
              <a:rPr lang="en-US" dirty="0"/>
              <a:t>By confessing faith in Jesus Christ – Matthew 10:32</a:t>
            </a:r>
          </a:p>
          <a:p>
            <a:r>
              <a:rPr lang="en-US" dirty="0"/>
              <a:t>By being immersed into Christ – Mark 16:16</a:t>
            </a:r>
          </a:p>
          <a:p>
            <a:pPr lvl="1"/>
            <a:r>
              <a:rPr lang="en-US" dirty="0"/>
              <a:t>God will forgive all of your sins – Acts 2:38</a:t>
            </a:r>
          </a:p>
          <a:p>
            <a:pPr lvl="1"/>
            <a:r>
              <a:rPr lang="en-US" dirty="0"/>
              <a:t>God will add you to His church – Acts 2:47</a:t>
            </a:r>
          </a:p>
          <a:p>
            <a:pPr lvl="1"/>
            <a:r>
              <a:rPr lang="en-US" dirty="0"/>
              <a:t>God will register you in heaven – Hebrews 12:23</a:t>
            </a:r>
          </a:p>
          <a:p>
            <a:r>
              <a:rPr lang="en-US" dirty="0"/>
              <a:t>By serving Him faithfully – 2 </a:t>
            </a:r>
            <a:r>
              <a:rPr lang="en-US"/>
              <a:t>Timothy 2:3-4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2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549</Words>
  <Application>Microsoft Office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2023-08-04T00:47:30Z</dcterms:created>
  <dcterms:modified xsi:type="dcterms:W3CDTF">2023-08-06T19:40:16Z</dcterms:modified>
</cp:coreProperties>
</file>