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3"/>
  </p:notesMasterIdLst>
  <p:handoutMasterIdLst>
    <p:handoutMasterId r:id="rId14"/>
  </p:handoutMasterIdLst>
  <p:sldIdLst>
    <p:sldId id="1864" r:id="rId2"/>
    <p:sldId id="1926" r:id="rId3"/>
    <p:sldId id="511" r:id="rId4"/>
    <p:sldId id="1916" r:id="rId5"/>
    <p:sldId id="1929" r:id="rId6"/>
    <p:sldId id="1930" r:id="rId7"/>
    <p:sldId id="1887" r:id="rId8"/>
    <p:sldId id="1931" r:id="rId9"/>
    <p:sldId id="1882" r:id="rId10"/>
    <p:sldId id="1932" r:id="rId11"/>
    <p:sldId id="1883" r:id="rId12"/>
  </p:sldIdLst>
  <p:sldSz cx="9144000" cy="6858000" type="screen4x3"/>
  <p:notesSz cx="7010400" cy="92837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0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0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0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0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000" b="1" kern="1200">
        <a:solidFill>
          <a:schemeClr val="tx1"/>
        </a:solidFill>
        <a:latin typeface="Arial" panose="020B0604020202020204" pitchFamily="34" charset="0"/>
        <a:ea typeface="+mn-ea"/>
        <a:cs typeface="+mn-cs"/>
      </a:defRPr>
    </a:lvl5pPr>
    <a:lvl6pPr marL="2286000" algn="l" defTabSz="914400" rtl="0" eaLnBrk="1" latinLnBrk="0" hangingPunct="1">
      <a:defRPr sz="4000" b="1" kern="1200">
        <a:solidFill>
          <a:schemeClr val="tx1"/>
        </a:solidFill>
        <a:latin typeface="Arial" panose="020B0604020202020204" pitchFamily="34" charset="0"/>
        <a:ea typeface="+mn-ea"/>
        <a:cs typeface="+mn-cs"/>
      </a:defRPr>
    </a:lvl6pPr>
    <a:lvl7pPr marL="2743200" algn="l" defTabSz="914400" rtl="0" eaLnBrk="1" latinLnBrk="0" hangingPunct="1">
      <a:defRPr sz="4000" b="1" kern="1200">
        <a:solidFill>
          <a:schemeClr val="tx1"/>
        </a:solidFill>
        <a:latin typeface="Arial" panose="020B0604020202020204" pitchFamily="34" charset="0"/>
        <a:ea typeface="+mn-ea"/>
        <a:cs typeface="+mn-cs"/>
      </a:defRPr>
    </a:lvl7pPr>
    <a:lvl8pPr marL="3200400" algn="l" defTabSz="914400" rtl="0" eaLnBrk="1" latinLnBrk="0" hangingPunct="1">
      <a:defRPr sz="4000" b="1" kern="1200">
        <a:solidFill>
          <a:schemeClr val="tx1"/>
        </a:solidFill>
        <a:latin typeface="Arial" panose="020B0604020202020204" pitchFamily="34" charset="0"/>
        <a:ea typeface="+mn-ea"/>
        <a:cs typeface="+mn-cs"/>
      </a:defRPr>
    </a:lvl8pPr>
    <a:lvl9pPr marL="3657600" algn="l" defTabSz="914400" rtl="0" eaLnBrk="1" latinLnBrk="0" hangingPunct="1">
      <a:defRPr sz="4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FCFF6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35" autoAdjust="0"/>
    <p:restoredTop sz="90929"/>
  </p:normalViewPr>
  <p:slideViewPr>
    <p:cSldViewPr>
      <p:cViewPr varScale="1">
        <p:scale>
          <a:sx n="60" d="100"/>
          <a:sy n="60" d="100"/>
        </p:scale>
        <p:origin x="1512" y="60"/>
      </p:cViewPr>
      <p:guideLst>
        <p:guide orient="horz" pos="57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F51C673-D6A9-8ACD-D323-44875F7CD38B}"/>
              </a:ext>
            </a:extLst>
          </p:cNvPr>
          <p:cNvSpPr>
            <a:spLocks noGrp="1" noChangeArrowheads="1"/>
          </p:cNvSpPr>
          <p:nvPr>
            <p:ph type="body" sz="quarter" idx="3"/>
          </p:nvPr>
        </p:nvSpPr>
        <p:spPr bwMode="auto">
          <a:xfrm>
            <a:off x="936625" y="4410075"/>
            <a:ext cx="5137150" cy="4176713"/>
          </a:xfrm>
          <a:prstGeom prst="rect">
            <a:avLst/>
          </a:prstGeom>
          <a:noFill/>
          <a:ln>
            <a:noFill/>
          </a:ln>
          <a:effectLst/>
        </p:spPr>
        <p:txBody>
          <a:bodyPr vert="horz" wrap="square" lIns="91610" tIns="45001" rIns="91610" bIns="45001" numCol="1" anchor="t" anchorCtr="0" compatLnSpc="1">
            <a:prstTxWarp prst="textNoShape">
              <a:avLst/>
            </a:prstTxWarp>
          </a:bodyPr>
          <a:lstStyle/>
          <a:p>
            <a:pPr lvl="0"/>
            <a:r>
              <a:rPr lang="en-US" altLang="en-US" noProof="0"/>
              <a:t>Click to edit Master notes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5" name="Rectangle 3">
            <a:extLst>
              <a:ext uri="{FF2B5EF4-FFF2-40B4-BE49-F238E27FC236}">
                <a16:creationId xmlns:a16="http://schemas.microsoft.com/office/drawing/2014/main" id="{68AC9E8D-5219-740A-5B52-E8D2A94918D2}"/>
              </a:ext>
            </a:extLst>
          </p:cNvPr>
          <p:cNvSpPr>
            <a:spLocks noGrp="1" noRot="1" noChangeAspect="1" noChangeArrowheads="1" noTextEdit="1"/>
          </p:cNvSpPr>
          <p:nvPr>
            <p:ph type="sldImg" idx="2"/>
          </p:nvPr>
        </p:nvSpPr>
        <p:spPr bwMode="auto">
          <a:xfrm>
            <a:off x="1193800" y="701675"/>
            <a:ext cx="4622800" cy="34671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703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6049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624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2326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5794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869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1091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941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6477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5"/>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7924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E957BB13-8898-6797-4DF4-7841C232707C}"/>
              </a:ext>
            </a:extLst>
          </p:cNvPr>
          <p:cNvGrpSpPr>
            <a:grpSpLocks/>
          </p:cNvGrpSpPr>
          <p:nvPr/>
        </p:nvGrpSpPr>
        <p:grpSpPr bwMode="auto">
          <a:xfrm>
            <a:off x="177800" y="230188"/>
            <a:ext cx="203200" cy="6503987"/>
            <a:chOff x="112" y="145"/>
            <a:chExt cx="128" cy="4097"/>
          </a:xfrm>
        </p:grpSpPr>
        <p:sp>
          <p:nvSpPr>
            <p:cNvPr id="3" name="Rectangle 3">
              <a:extLst>
                <a:ext uri="{FF2B5EF4-FFF2-40B4-BE49-F238E27FC236}">
                  <a16:creationId xmlns:a16="http://schemas.microsoft.com/office/drawing/2014/main" id="{2C39946E-AE96-89C3-1796-F14981F766FE}"/>
                </a:ext>
              </a:extLst>
            </p:cNvPr>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4" name="Rectangle 4">
              <a:extLst>
                <a:ext uri="{FF2B5EF4-FFF2-40B4-BE49-F238E27FC236}">
                  <a16:creationId xmlns:a16="http://schemas.microsoft.com/office/drawing/2014/main" id="{55BCB72C-3ED7-BE3B-7580-28326DD313F0}"/>
                </a:ext>
              </a:extLst>
            </p:cNvPr>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algn="ctr" eaLnBrk="1" hangingPunct="1"/>
              <a:endParaRPr lang="en-US" altLang="en-US" sz="2400" b="0">
                <a:latin typeface="Times New Roman" panose="02020603050405020304" pitchFamily="18" charset="0"/>
              </a:endParaRPr>
            </a:p>
          </p:txBody>
        </p:sp>
      </p:grpSp>
      <p:grpSp>
        <p:nvGrpSpPr>
          <p:cNvPr id="5" name="Group 5">
            <a:extLst>
              <a:ext uri="{FF2B5EF4-FFF2-40B4-BE49-F238E27FC236}">
                <a16:creationId xmlns:a16="http://schemas.microsoft.com/office/drawing/2014/main" id="{98E3C6AB-7F5A-FED8-FC96-B69E8799C8D7}"/>
              </a:ext>
            </a:extLst>
          </p:cNvPr>
          <p:cNvGrpSpPr>
            <a:grpSpLocks/>
          </p:cNvGrpSpPr>
          <p:nvPr/>
        </p:nvGrpSpPr>
        <p:grpSpPr bwMode="auto">
          <a:xfrm>
            <a:off x="8793163" y="220663"/>
            <a:ext cx="198437" cy="6408737"/>
            <a:chOff x="5539" y="139"/>
            <a:chExt cx="125" cy="4037"/>
          </a:xfrm>
        </p:grpSpPr>
        <p:sp>
          <p:nvSpPr>
            <p:cNvPr id="6" name="Rectangle 6">
              <a:extLst>
                <a:ext uri="{FF2B5EF4-FFF2-40B4-BE49-F238E27FC236}">
                  <a16:creationId xmlns:a16="http://schemas.microsoft.com/office/drawing/2014/main" id="{F1006F80-525A-325A-0765-1D6FF3F672F9}"/>
                </a:ext>
              </a:extLst>
            </p:cNvPr>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7" name="Rectangle 7">
              <a:extLst>
                <a:ext uri="{FF2B5EF4-FFF2-40B4-BE49-F238E27FC236}">
                  <a16:creationId xmlns:a16="http://schemas.microsoft.com/office/drawing/2014/main" id="{8A499163-47EB-9732-83A0-EFC0D9D3C375}"/>
                </a:ext>
              </a:extLst>
            </p:cNvPr>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grpSp>
        <p:nvGrpSpPr>
          <p:cNvPr id="8" name="Group 8">
            <a:extLst>
              <a:ext uri="{FF2B5EF4-FFF2-40B4-BE49-F238E27FC236}">
                <a16:creationId xmlns:a16="http://schemas.microsoft.com/office/drawing/2014/main" id="{365580BE-8DE6-6057-D273-7F038FD05F46}"/>
              </a:ext>
            </a:extLst>
          </p:cNvPr>
          <p:cNvGrpSpPr>
            <a:grpSpLocks/>
          </p:cNvGrpSpPr>
          <p:nvPr/>
        </p:nvGrpSpPr>
        <p:grpSpPr bwMode="auto">
          <a:xfrm>
            <a:off x="412750" y="6477000"/>
            <a:ext cx="8686800" cy="228600"/>
            <a:chOff x="260" y="4080"/>
            <a:chExt cx="5472" cy="144"/>
          </a:xfrm>
        </p:grpSpPr>
        <p:sp>
          <p:nvSpPr>
            <p:cNvPr id="9" name="Rectangle 9">
              <a:extLst>
                <a:ext uri="{FF2B5EF4-FFF2-40B4-BE49-F238E27FC236}">
                  <a16:creationId xmlns:a16="http://schemas.microsoft.com/office/drawing/2014/main" id="{65A682F8-0242-223E-32D1-11D709A1AA5F}"/>
                </a:ext>
              </a:extLst>
            </p:cNvPr>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0" name="Rectangle 10">
              <a:extLst>
                <a:ext uri="{FF2B5EF4-FFF2-40B4-BE49-F238E27FC236}">
                  <a16:creationId xmlns:a16="http://schemas.microsoft.com/office/drawing/2014/main" id="{23F0C2B5-59B3-DEDB-3F67-5CB0D8F08681}"/>
                </a:ext>
              </a:extLst>
            </p:cNvPr>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grpSp>
        <p:nvGrpSpPr>
          <p:cNvPr id="11" name="Group 11">
            <a:extLst>
              <a:ext uri="{FF2B5EF4-FFF2-40B4-BE49-F238E27FC236}">
                <a16:creationId xmlns:a16="http://schemas.microsoft.com/office/drawing/2014/main" id="{42A9E0C5-3A63-AEF8-36CA-72E89814E73E}"/>
              </a:ext>
            </a:extLst>
          </p:cNvPr>
          <p:cNvGrpSpPr>
            <a:grpSpLocks/>
          </p:cNvGrpSpPr>
          <p:nvPr/>
        </p:nvGrpSpPr>
        <p:grpSpPr bwMode="auto">
          <a:xfrm>
            <a:off x="76200" y="176213"/>
            <a:ext cx="8745538" cy="161925"/>
            <a:chOff x="48" y="111"/>
            <a:chExt cx="5509" cy="102"/>
          </a:xfrm>
        </p:grpSpPr>
        <p:sp>
          <p:nvSpPr>
            <p:cNvPr id="12" name="Rectangle 12">
              <a:extLst>
                <a:ext uri="{FF2B5EF4-FFF2-40B4-BE49-F238E27FC236}">
                  <a16:creationId xmlns:a16="http://schemas.microsoft.com/office/drawing/2014/main" id="{9E69810C-0453-E4A3-989E-1C7501007DFF}"/>
                </a:ext>
              </a:extLst>
            </p:cNvPr>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3" name="Rectangle 13">
              <a:extLst>
                <a:ext uri="{FF2B5EF4-FFF2-40B4-BE49-F238E27FC236}">
                  <a16:creationId xmlns:a16="http://schemas.microsoft.com/office/drawing/2014/main" id="{DA34B974-0C56-D1D2-7C55-E4D7F88B7469}"/>
                </a:ext>
              </a:extLst>
            </p:cNvPr>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sp>
        <p:nvSpPr>
          <p:cNvPr id="91150"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pPr lvl="0"/>
            <a:r>
              <a:rPr lang="en-US" altLang="en-US" noProof="0"/>
              <a:t>Click to edit Master title style</a:t>
            </a:r>
          </a:p>
        </p:txBody>
      </p:sp>
      <p:sp>
        <p:nvSpPr>
          <p:cNvPr id="9115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pPr lvl="0"/>
            <a:r>
              <a:rPr lang="en-US" altLang="en-US" noProof="0"/>
              <a:t>Click to edit Master subtitle style</a:t>
            </a:r>
          </a:p>
        </p:txBody>
      </p:sp>
      <p:sp>
        <p:nvSpPr>
          <p:cNvPr id="14" name="Rectangle 16">
            <a:extLst>
              <a:ext uri="{FF2B5EF4-FFF2-40B4-BE49-F238E27FC236}">
                <a16:creationId xmlns:a16="http://schemas.microsoft.com/office/drawing/2014/main" id="{C7A54491-449C-9483-7DFA-FFEBE01EBA47}"/>
              </a:ext>
            </a:extLst>
          </p:cNvPr>
          <p:cNvSpPr>
            <a:spLocks noGrp="1" noChangeArrowheads="1"/>
          </p:cNvSpPr>
          <p:nvPr>
            <p:ph type="dt" sz="quarter" idx="10"/>
          </p:nvPr>
        </p:nvSpPr>
        <p:spPr>
          <a:xfrm>
            <a:off x="439738" y="5989638"/>
            <a:ext cx="1905000" cy="457200"/>
          </a:xfrm>
        </p:spPr>
        <p:txBody>
          <a:bodyPr/>
          <a:lstStyle>
            <a:lvl1pPr>
              <a:defRPr/>
            </a:lvl1pPr>
          </a:lstStyle>
          <a:p>
            <a:pPr>
              <a:defRPr/>
            </a:pPr>
            <a:endParaRPr lang="en-US" altLang="en-US"/>
          </a:p>
        </p:txBody>
      </p:sp>
      <p:sp>
        <p:nvSpPr>
          <p:cNvPr id="15" name="Rectangle 17">
            <a:extLst>
              <a:ext uri="{FF2B5EF4-FFF2-40B4-BE49-F238E27FC236}">
                <a16:creationId xmlns:a16="http://schemas.microsoft.com/office/drawing/2014/main" id="{DB004282-7070-4CC4-5616-82282EC2BA08}"/>
              </a:ext>
            </a:extLst>
          </p:cNvPr>
          <p:cNvSpPr>
            <a:spLocks noGrp="1" noChangeArrowheads="1"/>
          </p:cNvSpPr>
          <p:nvPr>
            <p:ph type="ftr" sz="quarter" idx="11"/>
          </p:nvPr>
        </p:nvSpPr>
        <p:spPr>
          <a:xfrm>
            <a:off x="3135313" y="6002338"/>
            <a:ext cx="2895600" cy="457200"/>
          </a:xfrm>
        </p:spPr>
        <p:txBody>
          <a:bodyPr/>
          <a:lstStyle>
            <a:lvl1pPr>
              <a:defRPr/>
            </a:lvl1pPr>
          </a:lstStyle>
          <a:p>
            <a:pPr>
              <a:defRPr/>
            </a:pPr>
            <a:endParaRPr lang="en-US" altLang="en-US"/>
          </a:p>
        </p:txBody>
      </p:sp>
      <p:sp>
        <p:nvSpPr>
          <p:cNvPr id="16" name="Rectangle 18">
            <a:extLst>
              <a:ext uri="{FF2B5EF4-FFF2-40B4-BE49-F238E27FC236}">
                <a16:creationId xmlns:a16="http://schemas.microsoft.com/office/drawing/2014/main" id="{7196D89B-B64C-D47D-2242-8DE33A3707AE}"/>
              </a:ext>
            </a:extLst>
          </p:cNvPr>
          <p:cNvSpPr>
            <a:spLocks noGrp="1" noChangeArrowheads="1"/>
          </p:cNvSpPr>
          <p:nvPr>
            <p:ph type="sldNum" sz="quarter" idx="12"/>
          </p:nvPr>
        </p:nvSpPr>
        <p:spPr>
          <a:xfrm>
            <a:off x="6800850" y="5978525"/>
            <a:ext cx="1905000" cy="457200"/>
          </a:xfrm>
        </p:spPr>
        <p:txBody>
          <a:bodyPr/>
          <a:lstStyle>
            <a:lvl1pPr>
              <a:defRPr smtClean="0"/>
            </a:lvl1pPr>
          </a:lstStyle>
          <a:p>
            <a:pPr>
              <a:defRPr/>
            </a:pPr>
            <a:fld id="{500ABC44-B8D8-477F-BD62-581A20780555}" type="slidenum">
              <a:rPr lang="en-US" altLang="en-US"/>
              <a:pPr>
                <a:defRPr/>
              </a:pPr>
              <a:t>‹#›</a:t>
            </a:fld>
            <a:endParaRPr lang="en-US" altLang="en-US"/>
          </a:p>
        </p:txBody>
      </p:sp>
    </p:spTree>
    <p:extLst>
      <p:ext uri="{BB962C8B-B14F-4D97-AF65-F5344CB8AC3E}">
        <p14:creationId xmlns:p14="http://schemas.microsoft.com/office/powerpoint/2010/main" val="410128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1+#ppt_w/2"/>
                                          </p:val>
                                        </p:tav>
                                        <p:tav tm="100000">
                                          <p:val>
                                            <p:strVal val="#ppt_x"/>
                                          </p:val>
                                        </p:tav>
                                      </p:tavLst>
                                    </p:anim>
                                    <p:anim calcmode="lin" valueType="num">
                                      <p:cBhvr additive="base">
                                        <p:cTn id="23"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08B693E2-8C4D-DB3E-9351-628C0590333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a:extLst>
              <a:ext uri="{FF2B5EF4-FFF2-40B4-BE49-F238E27FC236}">
                <a16:creationId xmlns:a16="http://schemas.microsoft.com/office/drawing/2014/main" id="{BF65B295-2EAB-6EFF-1FAA-32B0CBC68A5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a:extLst>
              <a:ext uri="{FF2B5EF4-FFF2-40B4-BE49-F238E27FC236}">
                <a16:creationId xmlns:a16="http://schemas.microsoft.com/office/drawing/2014/main" id="{4D7D0199-9C34-8C5A-3D0E-3B9779B3912E}"/>
              </a:ext>
            </a:extLst>
          </p:cNvPr>
          <p:cNvSpPr>
            <a:spLocks noGrp="1" noChangeArrowheads="1"/>
          </p:cNvSpPr>
          <p:nvPr>
            <p:ph type="sldNum" sz="quarter" idx="12"/>
          </p:nvPr>
        </p:nvSpPr>
        <p:spPr>
          <a:ln/>
        </p:spPr>
        <p:txBody>
          <a:bodyPr/>
          <a:lstStyle>
            <a:lvl1pPr>
              <a:defRPr/>
            </a:lvl1pPr>
          </a:lstStyle>
          <a:p>
            <a:pPr>
              <a:defRPr/>
            </a:pPr>
            <a:fld id="{411DE25D-3118-4955-957C-1BBDCE618C87}" type="slidenum">
              <a:rPr lang="en-US" altLang="en-US"/>
              <a:pPr>
                <a:defRPr/>
              </a:pPr>
              <a:t>‹#›</a:t>
            </a:fld>
            <a:endParaRPr lang="en-US" altLang="en-US"/>
          </a:p>
        </p:txBody>
      </p:sp>
    </p:spTree>
    <p:extLst>
      <p:ext uri="{BB962C8B-B14F-4D97-AF65-F5344CB8AC3E}">
        <p14:creationId xmlns:p14="http://schemas.microsoft.com/office/powerpoint/2010/main" val="220257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8EA5DC9E-FA6E-3A70-0366-FFBF8416071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a:extLst>
              <a:ext uri="{FF2B5EF4-FFF2-40B4-BE49-F238E27FC236}">
                <a16:creationId xmlns:a16="http://schemas.microsoft.com/office/drawing/2014/main" id="{404CF011-DFC6-F6C1-1297-A1A74187B2D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a:extLst>
              <a:ext uri="{FF2B5EF4-FFF2-40B4-BE49-F238E27FC236}">
                <a16:creationId xmlns:a16="http://schemas.microsoft.com/office/drawing/2014/main" id="{F0A4520E-750B-B1C2-E9CB-F53E51CCC7A4}"/>
              </a:ext>
            </a:extLst>
          </p:cNvPr>
          <p:cNvSpPr>
            <a:spLocks noGrp="1" noChangeArrowheads="1"/>
          </p:cNvSpPr>
          <p:nvPr>
            <p:ph type="sldNum" sz="quarter" idx="12"/>
          </p:nvPr>
        </p:nvSpPr>
        <p:spPr>
          <a:ln/>
        </p:spPr>
        <p:txBody>
          <a:bodyPr/>
          <a:lstStyle>
            <a:lvl1pPr>
              <a:defRPr/>
            </a:lvl1pPr>
          </a:lstStyle>
          <a:p>
            <a:pPr>
              <a:defRPr/>
            </a:pPr>
            <a:fld id="{03208E3E-481F-4744-97AD-441C5A9DFC75}" type="slidenum">
              <a:rPr lang="en-US" altLang="en-US"/>
              <a:pPr>
                <a:defRPr/>
              </a:pPr>
              <a:t>‹#›</a:t>
            </a:fld>
            <a:endParaRPr lang="en-US" altLang="en-US"/>
          </a:p>
        </p:txBody>
      </p:sp>
    </p:spTree>
    <p:extLst>
      <p:ext uri="{BB962C8B-B14F-4D97-AF65-F5344CB8AC3E}">
        <p14:creationId xmlns:p14="http://schemas.microsoft.com/office/powerpoint/2010/main" val="363504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a:extLst>
              <a:ext uri="{FF2B5EF4-FFF2-40B4-BE49-F238E27FC236}">
                <a16:creationId xmlns:a16="http://schemas.microsoft.com/office/drawing/2014/main" id="{C2529802-3144-1ED1-00E0-7E603984D7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a:extLst>
              <a:ext uri="{FF2B5EF4-FFF2-40B4-BE49-F238E27FC236}">
                <a16:creationId xmlns:a16="http://schemas.microsoft.com/office/drawing/2014/main" id="{D3D1BE8F-F5ED-1D38-0A0B-8CF7DDBFCC1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a:extLst>
              <a:ext uri="{FF2B5EF4-FFF2-40B4-BE49-F238E27FC236}">
                <a16:creationId xmlns:a16="http://schemas.microsoft.com/office/drawing/2014/main" id="{15EC57CD-3E37-8390-5972-757CEA2A7D3D}"/>
              </a:ext>
            </a:extLst>
          </p:cNvPr>
          <p:cNvSpPr>
            <a:spLocks noGrp="1" noChangeArrowheads="1"/>
          </p:cNvSpPr>
          <p:nvPr>
            <p:ph type="sldNum" sz="quarter" idx="12"/>
          </p:nvPr>
        </p:nvSpPr>
        <p:spPr>
          <a:ln/>
        </p:spPr>
        <p:txBody>
          <a:bodyPr/>
          <a:lstStyle>
            <a:lvl1pPr>
              <a:defRPr/>
            </a:lvl1pPr>
          </a:lstStyle>
          <a:p>
            <a:pPr>
              <a:defRPr/>
            </a:pPr>
            <a:fld id="{520E6B22-6E8A-4521-A5C3-B6046E1C0F90}" type="slidenum">
              <a:rPr lang="en-US" altLang="en-US"/>
              <a:pPr>
                <a:defRPr/>
              </a:pPr>
              <a:t>‹#›</a:t>
            </a:fld>
            <a:endParaRPr lang="en-US" altLang="en-US"/>
          </a:p>
        </p:txBody>
      </p:sp>
    </p:spTree>
    <p:extLst>
      <p:ext uri="{BB962C8B-B14F-4D97-AF65-F5344CB8AC3E}">
        <p14:creationId xmlns:p14="http://schemas.microsoft.com/office/powerpoint/2010/main" val="326876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19">
            <a:extLst>
              <a:ext uri="{FF2B5EF4-FFF2-40B4-BE49-F238E27FC236}">
                <a16:creationId xmlns:a16="http://schemas.microsoft.com/office/drawing/2014/main" id="{EB7E7ACD-FAD3-51FE-384D-A6D4DB7BC50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a:extLst>
              <a:ext uri="{FF2B5EF4-FFF2-40B4-BE49-F238E27FC236}">
                <a16:creationId xmlns:a16="http://schemas.microsoft.com/office/drawing/2014/main" id="{CE07BF43-B479-C058-1A00-848740B2C1F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a:extLst>
              <a:ext uri="{FF2B5EF4-FFF2-40B4-BE49-F238E27FC236}">
                <a16:creationId xmlns:a16="http://schemas.microsoft.com/office/drawing/2014/main" id="{681BD8E0-E4E8-6947-F730-426475132F14}"/>
              </a:ext>
            </a:extLst>
          </p:cNvPr>
          <p:cNvSpPr>
            <a:spLocks noGrp="1" noChangeArrowheads="1"/>
          </p:cNvSpPr>
          <p:nvPr>
            <p:ph type="sldNum" sz="quarter" idx="12"/>
          </p:nvPr>
        </p:nvSpPr>
        <p:spPr>
          <a:ln/>
        </p:spPr>
        <p:txBody>
          <a:bodyPr/>
          <a:lstStyle>
            <a:lvl1pPr>
              <a:defRPr/>
            </a:lvl1pPr>
          </a:lstStyle>
          <a:p>
            <a:pPr>
              <a:defRPr/>
            </a:pPr>
            <a:fld id="{F13C6AAC-08C3-4DA1-B6C0-D457461E9670}" type="slidenum">
              <a:rPr lang="en-US" altLang="en-US"/>
              <a:pPr>
                <a:defRPr/>
              </a:pPr>
              <a:t>‹#›</a:t>
            </a:fld>
            <a:endParaRPr lang="en-US" altLang="en-US"/>
          </a:p>
        </p:txBody>
      </p:sp>
    </p:spTree>
    <p:extLst>
      <p:ext uri="{BB962C8B-B14F-4D97-AF65-F5344CB8AC3E}">
        <p14:creationId xmlns:p14="http://schemas.microsoft.com/office/powerpoint/2010/main" val="272724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52600"/>
            <a:ext cx="38100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38100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a:extLst>
              <a:ext uri="{FF2B5EF4-FFF2-40B4-BE49-F238E27FC236}">
                <a16:creationId xmlns:a16="http://schemas.microsoft.com/office/drawing/2014/main" id="{927823C7-836B-BC95-94DB-5C387D133F1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a:extLst>
              <a:ext uri="{FF2B5EF4-FFF2-40B4-BE49-F238E27FC236}">
                <a16:creationId xmlns:a16="http://schemas.microsoft.com/office/drawing/2014/main" id="{416F8C38-CC3D-0213-4D53-7666E54F7AD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a:extLst>
              <a:ext uri="{FF2B5EF4-FFF2-40B4-BE49-F238E27FC236}">
                <a16:creationId xmlns:a16="http://schemas.microsoft.com/office/drawing/2014/main" id="{7A6D2DC7-E9F0-B4CE-9BBE-04828CFC2431}"/>
              </a:ext>
            </a:extLst>
          </p:cNvPr>
          <p:cNvSpPr>
            <a:spLocks noGrp="1" noChangeArrowheads="1"/>
          </p:cNvSpPr>
          <p:nvPr>
            <p:ph type="sldNum" sz="quarter" idx="12"/>
          </p:nvPr>
        </p:nvSpPr>
        <p:spPr>
          <a:ln/>
        </p:spPr>
        <p:txBody>
          <a:bodyPr/>
          <a:lstStyle>
            <a:lvl1pPr>
              <a:defRPr/>
            </a:lvl1pPr>
          </a:lstStyle>
          <a:p>
            <a:pPr>
              <a:defRPr/>
            </a:pPr>
            <a:fld id="{A2886859-5348-45DC-A349-989AAE56FA94}" type="slidenum">
              <a:rPr lang="en-US" altLang="en-US"/>
              <a:pPr>
                <a:defRPr/>
              </a:pPr>
              <a:t>‹#›</a:t>
            </a:fld>
            <a:endParaRPr lang="en-US" altLang="en-US"/>
          </a:p>
        </p:txBody>
      </p:sp>
    </p:spTree>
    <p:extLst>
      <p:ext uri="{BB962C8B-B14F-4D97-AF65-F5344CB8AC3E}">
        <p14:creationId xmlns:p14="http://schemas.microsoft.com/office/powerpoint/2010/main" val="257865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a:extLst>
              <a:ext uri="{FF2B5EF4-FFF2-40B4-BE49-F238E27FC236}">
                <a16:creationId xmlns:a16="http://schemas.microsoft.com/office/drawing/2014/main" id="{4487DAB2-4B6E-CB40-08C4-A3B5AACEFBC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a:extLst>
              <a:ext uri="{FF2B5EF4-FFF2-40B4-BE49-F238E27FC236}">
                <a16:creationId xmlns:a16="http://schemas.microsoft.com/office/drawing/2014/main" id="{EB799D4C-CDBC-8F1F-B376-9BD8693C676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a:extLst>
              <a:ext uri="{FF2B5EF4-FFF2-40B4-BE49-F238E27FC236}">
                <a16:creationId xmlns:a16="http://schemas.microsoft.com/office/drawing/2014/main" id="{524973E6-8274-794A-6429-1EAA6E7A73B9}"/>
              </a:ext>
            </a:extLst>
          </p:cNvPr>
          <p:cNvSpPr>
            <a:spLocks noGrp="1" noChangeArrowheads="1"/>
          </p:cNvSpPr>
          <p:nvPr>
            <p:ph type="sldNum" sz="quarter" idx="12"/>
          </p:nvPr>
        </p:nvSpPr>
        <p:spPr>
          <a:ln/>
        </p:spPr>
        <p:txBody>
          <a:bodyPr/>
          <a:lstStyle>
            <a:lvl1pPr>
              <a:defRPr/>
            </a:lvl1pPr>
          </a:lstStyle>
          <a:p>
            <a:pPr>
              <a:defRPr/>
            </a:pPr>
            <a:fld id="{5899998A-0CA3-426F-84E5-5E611CEDAABF}" type="slidenum">
              <a:rPr lang="en-US" altLang="en-US"/>
              <a:pPr>
                <a:defRPr/>
              </a:pPr>
              <a:t>‹#›</a:t>
            </a:fld>
            <a:endParaRPr lang="en-US" altLang="en-US"/>
          </a:p>
        </p:txBody>
      </p:sp>
    </p:spTree>
    <p:extLst>
      <p:ext uri="{BB962C8B-B14F-4D97-AF65-F5344CB8AC3E}">
        <p14:creationId xmlns:p14="http://schemas.microsoft.com/office/powerpoint/2010/main" val="168968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a:extLst>
              <a:ext uri="{FF2B5EF4-FFF2-40B4-BE49-F238E27FC236}">
                <a16:creationId xmlns:a16="http://schemas.microsoft.com/office/drawing/2014/main" id="{8A98AB19-4326-81A1-267A-3ABD1795129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a:extLst>
              <a:ext uri="{FF2B5EF4-FFF2-40B4-BE49-F238E27FC236}">
                <a16:creationId xmlns:a16="http://schemas.microsoft.com/office/drawing/2014/main" id="{13E654A7-6EBF-C099-D4FB-4384D598982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a:extLst>
              <a:ext uri="{FF2B5EF4-FFF2-40B4-BE49-F238E27FC236}">
                <a16:creationId xmlns:a16="http://schemas.microsoft.com/office/drawing/2014/main" id="{7B469159-36C7-ABD1-41EC-123CEBF7D75E}"/>
              </a:ext>
            </a:extLst>
          </p:cNvPr>
          <p:cNvSpPr>
            <a:spLocks noGrp="1" noChangeArrowheads="1"/>
          </p:cNvSpPr>
          <p:nvPr>
            <p:ph type="sldNum" sz="quarter" idx="12"/>
          </p:nvPr>
        </p:nvSpPr>
        <p:spPr>
          <a:ln/>
        </p:spPr>
        <p:txBody>
          <a:bodyPr/>
          <a:lstStyle>
            <a:lvl1pPr>
              <a:defRPr/>
            </a:lvl1pPr>
          </a:lstStyle>
          <a:p>
            <a:pPr>
              <a:defRPr/>
            </a:pPr>
            <a:fld id="{EB920007-C9F4-42A1-B2D0-0DE08BCF0651}" type="slidenum">
              <a:rPr lang="en-US" altLang="en-US"/>
              <a:pPr>
                <a:defRPr/>
              </a:pPr>
              <a:t>‹#›</a:t>
            </a:fld>
            <a:endParaRPr lang="en-US" altLang="en-US"/>
          </a:p>
        </p:txBody>
      </p:sp>
    </p:spTree>
    <p:extLst>
      <p:ext uri="{BB962C8B-B14F-4D97-AF65-F5344CB8AC3E}">
        <p14:creationId xmlns:p14="http://schemas.microsoft.com/office/powerpoint/2010/main" val="124615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8E065E88-4281-9B39-7ED3-DBB6D9C2E6E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a:extLst>
              <a:ext uri="{FF2B5EF4-FFF2-40B4-BE49-F238E27FC236}">
                <a16:creationId xmlns:a16="http://schemas.microsoft.com/office/drawing/2014/main" id="{2286ADA7-60A3-03B5-C2F4-D99C60CA2B8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a:extLst>
              <a:ext uri="{FF2B5EF4-FFF2-40B4-BE49-F238E27FC236}">
                <a16:creationId xmlns:a16="http://schemas.microsoft.com/office/drawing/2014/main" id="{8C701161-9146-1304-397C-4EBE1C3AD4D6}"/>
              </a:ext>
            </a:extLst>
          </p:cNvPr>
          <p:cNvSpPr>
            <a:spLocks noGrp="1" noChangeArrowheads="1"/>
          </p:cNvSpPr>
          <p:nvPr>
            <p:ph type="sldNum" sz="quarter" idx="12"/>
          </p:nvPr>
        </p:nvSpPr>
        <p:spPr>
          <a:ln/>
        </p:spPr>
        <p:txBody>
          <a:bodyPr/>
          <a:lstStyle>
            <a:lvl1pPr>
              <a:defRPr/>
            </a:lvl1pPr>
          </a:lstStyle>
          <a:p>
            <a:pPr>
              <a:defRPr/>
            </a:pPr>
            <a:fld id="{557D6646-26BE-4706-8621-9AD0D9B93260}" type="slidenum">
              <a:rPr lang="en-US" altLang="en-US"/>
              <a:pPr>
                <a:defRPr/>
              </a:pPr>
              <a:t>‹#›</a:t>
            </a:fld>
            <a:endParaRPr lang="en-US" altLang="en-US"/>
          </a:p>
        </p:txBody>
      </p:sp>
    </p:spTree>
    <p:extLst>
      <p:ext uri="{BB962C8B-B14F-4D97-AF65-F5344CB8AC3E}">
        <p14:creationId xmlns:p14="http://schemas.microsoft.com/office/powerpoint/2010/main" val="159390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19">
            <a:extLst>
              <a:ext uri="{FF2B5EF4-FFF2-40B4-BE49-F238E27FC236}">
                <a16:creationId xmlns:a16="http://schemas.microsoft.com/office/drawing/2014/main" id="{9B0AC730-9774-6A15-5B81-F84B97769F7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a:extLst>
              <a:ext uri="{FF2B5EF4-FFF2-40B4-BE49-F238E27FC236}">
                <a16:creationId xmlns:a16="http://schemas.microsoft.com/office/drawing/2014/main" id="{D0466BA0-4D44-C1B9-07E1-2A4436C0B28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a:extLst>
              <a:ext uri="{FF2B5EF4-FFF2-40B4-BE49-F238E27FC236}">
                <a16:creationId xmlns:a16="http://schemas.microsoft.com/office/drawing/2014/main" id="{FB859678-AD2D-9D9C-3BF3-820C99A1762A}"/>
              </a:ext>
            </a:extLst>
          </p:cNvPr>
          <p:cNvSpPr>
            <a:spLocks noGrp="1" noChangeArrowheads="1"/>
          </p:cNvSpPr>
          <p:nvPr>
            <p:ph type="sldNum" sz="quarter" idx="12"/>
          </p:nvPr>
        </p:nvSpPr>
        <p:spPr>
          <a:ln/>
        </p:spPr>
        <p:txBody>
          <a:bodyPr/>
          <a:lstStyle>
            <a:lvl1pPr>
              <a:defRPr/>
            </a:lvl1pPr>
          </a:lstStyle>
          <a:p>
            <a:pPr>
              <a:defRPr/>
            </a:pPr>
            <a:fld id="{B6399AE5-5B59-4124-AACE-C83C50773E9E}" type="slidenum">
              <a:rPr lang="en-US" altLang="en-US"/>
              <a:pPr>
                <a:defRPr/>
              </a:pPr>
              <a:t>‹#›</a:t>
            </a:fld>
            <a:endParaRPr lang="en-US" altLang="en-US"/>
          </a:p>
        </p:txBody>
      </p:sp>
    </p:spTree>
    <p:extLst>
      <p:ext uri="{BB962C8B-B14F-4D97-AF65-F5344CB8AC3E}">
        <p14:creationId xmlns:p14="http://schemas.microsoft.com/office/powerpoint/2010/main" val="174779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19">
            <a:extLst>
              <a:ext uri="{FF2B5EF4-FFF2-40B4-BE49-F238E27FC236}">
                <a16:creationId xmlns:a16="http://schemas.microsoft.com/office/drawing/2014/main" id="{E3B528FB-CD13-E9B0-2333-D50691072D5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a:extLst>
              <a:ext uri="{FF2B5EF4-FFF2-40B4-BE49-F238E27FC236}">
                <a16:creationId xmlns:a16="http://schemas.microsoft.com/office/drawing/2014/main" id="{4EABC2D2-AFB6-18A7-740B-596E264FE65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a:extLst>
              <a:ext uri="{FF2B5EF4-FFF2-40B4-BE49-F238E27FC236}">
                <a16:creationId xmlns:a16="http://schemas.microsoft.com/office/drawing/2014/main" id="{229EE808-CE42-B2AD-703A-B1E43EC735E2}"/>
              </a:ext>
            </a:extLst>
          </p:cNvPr>
          <p:cNvSpPr>
            <a:spLocks noGrp="1" noChangeArrowheads="1"/>
          </p:cNvSpPr>
          <p:nvPr>
            <p:ph type="sldNum" sz="quarter" idx="12"/>
          </p:nvPr>
        </p:nvSpPr>
        <p:spPr>
          <a:ln/>
        </p:spPr>
        <p:txBody>
          <a:bodyPr/>
          <a:lstStyle>
            <a:lvl1pPr>
              <a:defRPr/>
            </a:lvl1pPr>
          </a:lstStyle>
          <a:p>
            <a:pPr>
              <a:defRPr/>
            </a:pPr>
            <a:fld id="{D254852A-0013-4099-A07F-5F93F9AF3706}" type="slidenum">
              <a:rPr lang="en-US" altLang="en-US"/>
              <a:pPr>
                <a:defRPr/>
              </a:pPr>
              <a:t>‹#›</a:t>
            </a:fld>
            <a:endParaRPr lang="en-US" altLang="en-US"/>
          </a:p>
        </p:txBody>
      </p:sp>
    </p:spTree>
    <p:extLst>
      <p:ext uri="{BB962C8B-B14F-4D97-AF65-F5344CB8AC3E}">
        <p14:creationId xmlns:p14="http://schemas.microsoft.com/office/powerpoint/2010/main" val="3552884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53FD3CA2-8CA7-380D-7C3D-516CDFC5D04E}"/>
              </a:ext>
            </a:extLst>
          </p:cNvPr>
          <p:cNvGrpSpPr>
            <a:grpSpLocks/>
          </p:cNvGrpSpPr>
          <p:nvPr/>
        </p:nvGrpSpPr>
        <p:grpSpPr bwMode="auto">
          <a:xfrm>
            <a:off x="177800" y="230188"/>
            <a:ext cx="203200" cy="6503987"/>
            <a:chOff x="112" y="145"/>
            <a:chExt cx="128" cy="4097"/>
          </a:xfrm>
        </p:grpSpPr>
        <p:sp>
          <p:nvSpPr>
            <p:cNvPr id="1044" name="Rectangle 3">
              <a:extLst>
                <a:ext uri="{FF2B5EF4-FFF2-40B4-BE49-F238E27FC236}">
                  <a16:creationId xmlns:a16="http://schemas.microsoft.com/office/drawing/2014/main" id="{9AC57A5E-74FA-32E3-6DEA-76E7A9753E34}"/>
                </a:ext>
              </a:extLst>
            </p:cNvPr>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045" name="Rectangle 4">
              <a:extLst>
                <a:ext uri="{FF2B5EF4-FFF2-40B4-BE49-F238E27FC236}">
                  <a16:creationId xmlns:a16="http://schemas.microsoft.com/office/drawing/2014/main" id="{E311A873-4057-59F1-9A01-F6131C0E52F0}"/>
                </a:ext>
              </a:extLst>
            </p:cNvPr>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algn="ctr" eaLnBrk="1" hangingPunct="1"/>
              <a:endParaRPr lang="en-US" altLang="en-US" sz="2400" b="0">
                <a:latin typeface="Times New Roman" panose="02020603050405020304" pitchFamily="18" charset="0"/>
              </a:endParaRPr>
            </a:p>
          </p:txBody>
        </p:sp>
      </p:grpSp>
      <p:grpSp>
        <p:nvGrpSpPr>
          <p:cNvPr id="1027" name="Group 5">
            <a:extLst>
              <a:ext uri="{FF2B5EF4-FFF2-40B4-BE49-F238E27FC236}">
                <a16:creationId xmlns:a16="http://schemas.microsoft.com/office/drawing/2014/main" id="{F9A7F976-6D15-26A8-03A1-5EF17DD11580}"/>
              </a:ext>
            </a:extLst>
          </p:cNvPr>
          <p:cNvGrpSpPr>
            <a:grpSpLocks/>
          </p:cNvGrpSpPr>
          <p:nvPr/>
        </p:nvGrpSpPr>
        <p:grpSpPr bwMode="auto">
          <a:xfrm>
            <a:off x="8793163" y="220663"/>
            <a:ext cx="198437" cy="6408737"/>
            <a:chOff x="5539" y="139"/>
            <a:chExt cx="125" cy="4037"/>
          </a:xfrm>
        </p:grpSpPr>
        <p:sp>
          <p:nvSpPr>
            <p:cNvPr id="1042" name="Rectangle 6">
              <a:extLst>
                <a:ext uri="{FF2B5EF4-FFF2-40B4-BE49-F238E27FC236}">
                  <a16:creationId xmlns:a16="http://schemas.microsoft.com/office/drawing/2014/main" id="{7D2010D5-F7C8-3EE1-280E-D3787D56D950}"/>
                </a:ext>
              </a:extLst>
            </p:cNvPr>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043" name="Rectangle 7">
              <a:extLst>
                <a:ext uri="{FF2B5EF4-FFF2-40B4-BE49-F238E27FC236}">
                  <a16:creationId xmlns:a16="http://schemas.microsoft.com/office/drawing/2014/main" id="{5DED5F28-1ACB-8D00-4FCD-09D2F88F9BF3}"/>
                </a:ext>
              </a:extLst>
            </p:cNvPr>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grpSp>
        <p:nvGrpSpPr>
          <p:cNvPr id="1028" name="Group 8">
            <a:extLst>
              <a:ext uri="{FF2B5EF4-FFF2-40B4-BE49-F238E27FC236}">
                <a16:creationId xmlns:a16="http://schemas.microsoft.com/office/drawing/2014/main" id="{3D707E60-047C-58ED-361E-C801CA5C0DE9}"/>
              </a:ext>
            </a:extLst>
          </p:cNvPr>
          <p:cNvGrpSpPr>
            <a:grpSpLocks/>
          </p:cNvGrpSpPr>
          <p:nvPr/>
        </p:nvGrpSpPr>
        <p:grpSpPr bwMode="auto">
          <a:xfrm>
            <a:off x="412750" y="6477000"/>
            <a:ext cx="8686800" cy="228600"/>
            <a:chOff x="260" y="4080"/>
            <a:chExt cx="5472" cy="144"/>
          </a:xfrm>
        </p:grpSpPr>
        <p:sp>
          <p:nvSpPr>
            <p:cNvPr id="1040" name="Rectangle 9">
              <a:extLst>
                <a:ext uri="{FF2B5EF4-FFF2-40B4-BE49-F238E27FC236}">
                  <a16:creationId xmlns:a16="http://schemas.microsoft.com/office/drawing/2014/main" id="{861FC29D-42EB-41B3-3FC2-9EA35C383A53}"/>
                </a:ext>
              </a:extLst>
            </p:cNvPr>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041" name="Rectangle 10">
              <a:extLst>
                <a:ext uri="{FF2B5EF4-FFF2-40B4-BE49-F238E27FC236}">
                  <a16:creationId xmlns:a16="http://schemas.microsoft.com/office/drawing/2014/main" id="{CE1DB9BF-98A6-E7D0-EA78-907C7DF397A1}"/>
                </a:ext>
              </a:extLst>
            </p:cNvPr>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grpSp>
        <p:nvGrpSpPr>
          <p:cNvPr id="1029" name="Group 11">
            <a:extLst>
              <a:ext uri="{FF2B5EF4-FFF2-40B4-BE49-F238E27FC236}">
                <a16:creationId xmlns:a16="http://schemas.microsoft.com/office/drawing/2014/main" id="{06E213B4-A66C-488C-7194-1EA8E1EA0A22}"/>
              </a:ext>
            </a:extLst>
          </p:cNvPr>
          <p:cNvGrpSpPr>
            <a:grpSpLocks/>
          </p:cNvGrpSpPr>
          <p:nvPr/>
        </p:nvGrpSpPr>
        <p:grpSpPr bwMode="auto">
          <a:xfrm>
            <a:off x="76200" y="176213"/>
            <a:ext cx="8745538" cy="161925"/>
            <a:chOff x="48" y="111"/>
            <a:chExt cx="5509" cy="102"/>
          </a:xfrm>
        </p:grpSpPr>
        <p:sp>
          <p:nvSpPr>
            <p:cNvPr id="1038" name="Rectangle 12">
              <a:extLst>
                <a:ext uri="{FF2B5EF4-FFF2-40B4-BE49-F238E27FC236}">
                  <a16:creationId xmlns:a16="http://schemas.microsoft.com/office/drawing/2014/main" id="{7F8CD317-CD42-CCDB-5BB8-56E7237A7EA6}"/>
                </a:ext>
              </a:extLst>
            </p:cNvPr>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039" name="Rectangle 13">
              <a:extLst>
                <a:ext uri="{FF2B5EF4-FFF2-40B4-BE49-F238E27FC236}">
                  <a16:creationId xmlns:a16="http://schemas.microsoft.com/office/drawing/2014/main" id="{28EDA660-2C61-D7BE-6836-B1902D1F3C38}"/>
                </a:ext>
              </a:extLst>
            </p:cNvPr>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grpSp>
        <p:nvGrpSpPr>
          <p:cNvPr id="1030" name="Group 14">
            <a:extLst>
              <a:ext uri="{FF2B5EF4-FFF2-40B4-BE49-F238E27FC236}">
                <a16:creationId xmlns:a16="http://schemas.microsoft.com/office/drawing/2014/main" id="{0FB1267A-7DFD-6C20-768D-A474B540D7A9}"/>
              </a:ext>
            </a:extLst>
          </p:cNvPr>
          <p:cNvGrpSpPr>
            <a:grpSpLocks/>
          </p:cNvGrpSpPr>
          <p:nvPr/>
        </p:nvGrpSpPr>
        <p:grpSpPr bwMode="auto">
          <a:xfrm>
            <a:off x="71438" y="176213"/>
            <a:ext cx="8745537" cy="161925"/>
            <a:chOff x="45" y="111"/>
            <a:chExt cx="5509" cy="102"/>
          </a:xfrm>
        </p:grpSpPr>
        <p:sp>
          <p:nvSpPr>
            <p:cNvPr id="1036" name="Rectangle 15">
              <a:extLst>
                <a:ext uri="{FF2B5EF4-FFF2-40B4-BE49-F238E27FC236}">
                  <a16:creationId xmlns:a16="http://schemas.microsoft.com/office/drawing/2014/main" id="{8B2464DF-EF16-99B6-1480-8851514DBA26}"/>
                </a:ext>
              </a:extLst>
            </p:cNvPr>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1037" name="Rectangle 16">
              <a:extLst>
                <a:ext uri="{FF2B5EF4-FFF2-40B4-BE49-F238E27FC236}">
                  <a16:creationId xmlns:a16="http://schemas.microsoft.com/office/drawing/2014/main" id="{95EC7973-7273-01CB-9B74-F2EAE74945D5}"/>
                </a:ext>
              </a:extLst>
            </p:cNvPr>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grpSp>
      <p:sp>
        <p:nvSpPr>
          <p:cNvPr id="1031" name="Rectangle 17">
            <a:extLst>
              <a:ext uri="{FF2B5EF4-FFF2-40B4-BE49-F238E27FC236}">
                <a16:creationId xmlns:a16="http://schemas.microsoft.com/office/drawing/2014/main" id="{59CEE909-6D8A-D166-9949-CEEDC269A8BC}"/>
              </a:ext>
            </a:extLst>
          </p:cNvPr>
          <p:cNvSpPr>
            <a:spLocks noGrp="1" noChangeArrowheads="1"/>
          </p:cNvSpPr>
          <p:nvPr>
            <p:ph type="title"/>
          </p:nvPr>
        </p:nvSpPr>
        <p:spPr bwMode="auto">
          <a:xfrm>
            <a:off x="685800" y="6096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2" name="Rectangle 18">
            <a:extLst>
              <a:ext uri="{FF2B5EF4-FFF2-40B4-BE49-F238E27FC236}">
                <a16:creationId xmlns:a16="http://schemas.microsoft.com/office/drawing/2014/main" id="{69C6EFBA-ECC7-72D7-D65B-271D51542E1D}"/>
              </a:ext>
            </a:extLst>
          </p:cNvPr>
          <p:cNvSpPr>
            <a:spLocks noGrp="1" noChangeArrowheads="1"/>
          </p:cNvSpPr>
          <p:nvPr>
            <p:ph type="body" idx="1"/>
          </p:nvPr>
        </p:nvSpPr>
        <p:spPr bwMode="auto">
          <a:xfrm>
            <a:off x="685800" y="1752600"/>
            <a:ext cx="7772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0131" name="Rectangle 19">
            <a:extLst>
              <a:ext uri="{FF2B5EF4-FFF2-40B4-BE49-F238E27FC236}">
                <a16:creationId xmlns:a16="http://schemas.microsoft.com/office/drawing/2014/main" id="{1967C629-9F27-32AE-166F-97EC46E55AAB}"/>
              </a:ext>
            </a:extLst>
          </p:cNvPr>
          <p:cNvSpPr>
            <a:spLocks noGrp="1" noChangeArrowheads="1"/>
          </p:cNvSpPr>
          <p:nvPr>
            <p:ph type="dt" sz="half" idx="2"/>
          </p:nvPr>
        </p:nvSpPr>
        <p:spPr bwMode="auto">
          <a:xfrm>
            <a:off x="457200" y="6019800"/>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400" b="0">
                <a:latin typeface="Times New Roman" panose="02020603050405020304" pitchFamily="18" charset="0"/>
              </a:defRPr>
            </a:lvl1pPr>
          </a:lstStyle>
          <a:p>
            <a:pPr>
              <a:defRPr/>
            </a:pPr>
            <a:endParaRPr lang="en-US" altLang="en-US"/>
          </a:p>
        </p:txBody>
      </p:sp>
      <p:sp>
        <p:nvSpPr>
          <p:cNvPr id="90132" name="Rectangle 20">
            <a:extLst>
              <a:ext uri="{FF2B5EF4-FFF2-40B4-BE49-F238E27FC236}">
                <a16:creationId xmlns:a16="http://schemas.microsoft.com/office/drawing/2014/main" id="{71A1ADE8-BEDF-CDE9-EC17-D4A06A468A51}"/>
              </a:ext>
            </a:extLst>
          </p:cNvPr>
          <p:cNvSpPr>
            <a:spLocks noGrp="1" noChangeArrowheads="1"/>
          </p:cNvSpPr>
          <p:nvPr>
            <p:ph type="ftr" sz="quarter" idx="3"/>
          </p:nvPr>
        </p:nvSpPr>
        <p:spPr bwMode="auto">
          <a:xfrm>
            <a:off x="3124200" y="60198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400" b="0">
                <a:latin typeface="Times New Roman" panose="02020603050405020304" pitchFamily="18" charset="0"/>
              </a:defRPr>
            </a:lvl1pPr>
          </a:lstStyle>
          <a:p>
            <a:pPr>
              <a:defRPr/>
            </a:pPr>
            <a:endParaRPr lang="en-US" altLang="en-US"/>
          </a:p>
        </p:txBody>
      </p:sp>
      <p:sp>
        <p:nvSpPr>
          <p:cNvPr id="90133" name="Rectangle 21">
            <a:extLst>
              <a:ext uri="{FF2B5EF4-FFF2-40B4-BE49-F238E27FC236}">
                <a16:creationId xmlns:a16="http://schemas.microsoft.com/office/drawing/2014/main" id="{1FFE9B15-D4C4-3412-9E0C-49DBACAE505A}"/>
              </a:ext>
            </a:extLst>
          </p:cNvPr>
          <p:cNvSpPr>
            <a:spLocks noGrp="1" noChangeArrowheads="1"/>
          </p:cNvSpPr>
          <p:nvPr>
            <p:ph type="sldNum" sz="quarter" idx="4"/>
          </p:nvPr>
        </p:nvSpPr>
        <p:spPr bwMode="auto">
          <a:xfrm>
            <a:off x="6858000" y="6019800"/>
            <a:ext cx="19050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b="0" smtClean="0">
                <a:latin typeface="Times New Roman" panose="02020603050405020304" pitchFamily="18" charset="0"/>
              </a:defRPr>
            </a:lvl1pPr>
          </a:lstStyle>
          <a:p>
            <a:pPr>
              <a:defRPr/>
            </a:pPr>
            <a:fld id="{9AA409A7-9D69-4CA0-9AFC-DF6A87B8F87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anose="020B0604030504040204" pitchFamily="34" charset="0"/>
        </a:defRPr>
      </a:lvl2pPr>
      <a:lvl3pPr algn="l" rtl="0" eaLnBrk="0" fontAlgn="base" hangingPunct="0">
        <a:spcBef>
          <a:spcPct val="0"/>
        </a:spcBef>
        <a:spcAft>
          <a:spcPct val="0"/>
        </a:spcAft>
        <a:defRPr sz="3600">
          <a:solidFill>
            <a:schemeClr val="tx2"/>
          </a:solidFill>
          <a:latin typeface="Tahoma" panose="020B0604030504040204" pitchFamily="34" charset="0"/>
        </a:defRPr>
      </a:lvl3pPr>
      <a:lvl4pPr algn="l" rtl="0" eaLnBrk="0" fontAlgn="base" hangingPunct="0">
        <a:spcBef>
          <a:spcPct val="0"/>
        </a:spcBef>
        <a:spcAft>
          <a:spcPct val="0"/>
        </a:spcAft>
        <a:defRPr sz="3600">
          <a:solidFill>
            <a:schemeClr val="tx2"/>
          </a:solidFill>
          <a:latin typeface="Tahoma" panose="020B0604030504040204" pitchFamily="34" charset="0"/>
        </a:defRPr>
      </a:lvl4pPr>
      <a:lvl5pPr algn="l" rtl="0" eaLnBrk="0" fontAlgn="base" hangingPunct="0">
        <a:spcBef>
          <a:spcPct val="0"/>
        </a:spcBef>
        <a:spcAft>
          <a:spcPct val="0"/>
        </a:spcAft>
        <a:defRPr sz="3600">
          <a:solidFill>
            <a:schemeClr val="tx2"/>
          </a:solidFill>
          <a:latin typeface="Tahoma" panose="020B0604030504040204" pitchFamily="34" charset="0"/>
        </a:defRPr>
      </a:lvl5pPr>
      <a:lvl6pPr marL="457200" algn="l" rtl="0" fontAlgn="base">
        <a:spcBef>
          <a:spcPct val="0"/>
        </a:spcBef>
        <a:spcAft>
          <a:spcPct val="0"/>
        </a:spcAft>
        <a:defRPr sz="3600">
          <a:solidFill>
            <a:schemeClr val="tx2"/>
          </a:solidFill>
          <a:latin typeface="Tahoma" panose="020B0604030504040204" pitchFamily="34" charset="0"/>
        </a:defRPr>
      </a:lvl6pPr>
      <a:lvl7pPr marL="914400" algn="l" rtl="0" fontAlgn="base">
        <a:spcBef>
          <a:spcPct val="0"/>
        </a:spcBef>
        <a:spcAft>
          <a:spcPct val="0"/>
        </a:spcAft>
        <a:defRPr sz="3600">
          <a:solidFill>
            <a:schemeClr val="tx2"/>
          </a:solidFill>
          <a:latin typeface="Tahoma" panose="020B0604030504040204" pitchFamily="34" charset="0"/>
        </a:defRPr>
      </a:lvl7pPr>
      <a:lvl8pPr marL="1371600" algn="l" rtl="0" fontAlgn="base">
        <a:spcBef>
          <a:spcPct val="0"/>
        </a:spcBef>
        <a:spcAft>
          <a:spcPct val="0"/>
        </a:spcAft>
        <a:defRPr sz="3600">
          <a:solidFill>
            <a:schemeClr val="tx2"/>
          </a:solidFill>
          <a:latin typeface="Tahoma" panose="020B0604030504040204" pitchFamily="34" charset="0"/>
        </a:defRPr>
      </a:lvl8pPr>
      <a:lvl9pPr marL="1828800" algn="l" rtl="0" fontAlgn="base">
        <a:spcBef>
          <a:spcPct val="0"/>
        </a:spcBef>
        <a:spcAft>
          <a:spcPct val="0"/>
        </a:spcAft>
        <a:defRPr sz="3600">
          <a:solidFill>
            <a:schemeClr val="tx2"/>
          </a:solidFill>
          <a:latin typeface="Tahoma" panose="020B0604030504040204" pitchFamily="34" charset="0"/>
        </a:defRPr>
      </a:lvl9pPr>
    </p:titleStyle>
    <p:bodyStyle>
      <a:lvl1pPr marL="342900" indent="-342900" algn="l" rtl="0" eaLnBrk="0" fontAlgn="base" hangingPunct="0">
        <a:spcBef>
          <a:spcPct val="20000"/>
        </a:spcBef>
        <a:spcAft>
          <a:spcPct val="0"/>
        </a:spcAft>
        <a:buClr>
          <a:schemeClr val="accent1"/>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folHlink"/>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82880" y="228600"/>
            <a:ext cx="8744547" cy="638556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216569" y="1115286"/>
            <a:ext cx="8710863" cy="4951355"/>
          </a:xfrm>
          <a:prstGeom prst="rect">
            <a:avLst/>
          </a:prstGeom>
        </p:spPr>
        <p:txBody>
          <a:bodyPr wrap="square">
            <a:spAutoFit/>
          </a:bodyPr>
          <a:lstStyle/>
          <a:p>
            <a:pPr algn="ctr"/>
            <a:endParaRPr lang="en-US" sz="4950" dirty="0"/>
          </a:p>
          <a:p>
            <a:pPr algn="ctr"/>
            <a:r>
              <a:rPr lang="en-US" sz="5400" dirty="0">
                <a:solidFill>
                  <a:schemeClr val="bg1"/>
                </a:solidFill>
              </a:rPr>
              <a:t>The Book of Ruth</a:t>
            </a:r>
          </a:p>
          <a:p>
            <a:pPr algn="ctr"/>
            <a:endParaRPr lang="en-US" sz="3000" dirty="0">
              <a:solidFill>
                <a:schemeClr val="bg1"/>
              </a:solidFill>
            </a:endParaRPr>
          </a:p>
          <a:p>
            <a:pPr algn="ctr"/>
            <a:r>
              <a:rPr lang="en-US" sz="3000" dirty="0">
                <a:solidFill>
                  <a:schemeClr val="bg1"/>
                </a:solidFill>
              </a:rPr>
              <a:t>Palm Beach Lakes</a:t>
            </a:r>
          </a:p>
          <a:p>
            <a:pPr algn="ctr"/>
            <a:endParaRPr lang="en-US" sz="2100" dirty="0">
              <a:solidFill>
                <a:schemeClr val="bg1"/>
              </a:solidFill>
            </a:endParaRPr>
          </a:p>
          <a:p>
            <a:pPr algn="ctr"/>
            <a:endParaRPr lang="en-US" sz="2100" dirty="0">
              <a:solidFill>
                <a:schemeClr val="bg1"/>
              </a:solidFill>
            </a:endParaRPr>
          </a:p>
          <a:p>
            <a:pPr algn="ctr"/>
            <a:r>
              <a:rPr lang="en-US" sz="2100" dirty="0">
                <a:solidFill>
                  <a:schemeClr val="bg1"/>
                </a:solidFill>
              </a:rPr>
              <a:t>May-July, 2023</a:t>
            </a:r>
            <a:endParaRPr lang="en-US" sz="675" dirty="0">
              <a:solidFill>
                <a:schemeClr val="bg1"/>
              </a:solidFill>
            </a:endParaRPr>
          </a:p>
          <a:p>
            <a:pPr algn="ctr"/>
            <a:endParaRPr lang="en-US" sz="3000" dirty="0">
              <a:solidFill>
                <a:schemeClr val="bg1"/>
              </a:solidFill>
            </a:endParaRPr>
          </a:p>
          <a:p>
            <a:pPr algn="ctr"/>
            <a:r>
              <a:rPr lang="en-US" sz="2100" dirty="0">
                <a:solidFill>
                  <a:schemeClr val="bg1"/>
                </a:solidFill>
              </a:rPr>
              <a:t>Dan Jenkins</a:t>
            </a:r>
          </a:p>
          <a:p>
            <a:pPr algn="ctr"/>
            <a:endParaRPr lang="en-US" sz="3000" dirty="0"/>
          </a:p>
          <a:p>
            <a:pPr algn="ctr"/>
            <a:endParaRPr lang="en-US" sz="825" dirty="0"/>
          </a:p>
        </p:txBody>
      </p:sp>
    </p:spTree>
    <p:extLst>
      <p:ext uri="{BB962C8B-B14F-4D97-AF65-F5344CB8AC3E}">
        <p14:creationId xmlns:p14="http://schemas.microsoft.com/office/powerpoint/2010/main" val="2404481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04801" y="533400"/>
            <a:ext cx="8509590" cy="6009337"/>
          </a:xfrm>
          <a:prstGeom prst="rect">
            <a:avLst/>
          </a:prstGeom>
        </p:spPr>
        <p:txBody>
          <a:bodyPr wrap="square">
            <a:spAutoFit/>
          </a:bodyPr>
          <a:lstStyle/>
          <a:p>
            <a:pPr algn="ctr"/>
            <a:r>
              <a:rPr lang="en-US" sz="4950" dirty="0">
                <a:solidFill>
                  <a:schemeClr val="bg1"/>
                </a:solidFill>
              </a:rPr>
              <a:t>The Story of Ruth</a:t>
            </a:r>
            <a:endParaRPr lang="en-US" sz="3000" dirty="0">
              <a:solidFill>
                <a:schemeClr val="bg1"/>
              </a:solidFill>
            </a:endParaRPr>
          </a:p>
          <a:p>
            <a:pPr marL="457200" indent="-111125">
              <a:spcAft>
                <a:spcPts val="1200"/>
              </a:spcAft>
              <a:buFont typeface="Arial" panose="020B0604020202020204" pitchFamily="34" charset="0"/>
              <a:buChar char="•"/>
            </a:pPr>
            <a:r>
              <a:rPr lang="en-US" sz="2800" dirty="0">
                <a:solidFill>
                  <a:schemeClr val="bg1"/>
                </a:solidFill>
              </a:rPr>
              <a:t> Moving from Bethlehem to Moab—1:1-5</a:t>
            </a:r>
          </a:p>
          <a:p>
            <a:pPr marL="457200" indent="-111125">
              <a:spcAft>
                <a:spcPts val="1200"/>
              </a:spcAft>
              <a:buFont typeface="Arial" panose="020B0604020202020204" pitchFamily="34" charset="0"/>
              <a:buChar char="•"/>
            </a:pPr>
            <a:r>
              <a:rPr lang="en-US" sz="2800" dirty="0">
                <a:solidFill>
                  <a:schemeClr val="bg1"/>
                </a:solidFill>
              </a:rPr>
              <a:t> Moving from Moab to Bethlehem—1:6-18</a:t>
            </a:r>
          </a:p>
          <a:p>
            <a:pPr marL="457200" indent="-111125">
              <a:spcAft>
                <a:spcPts val="1200"/>
              </a:spcAft>
              <a:buFont typeface="Arial" panose="020B0604020202020204" pitchFamily="34" charset="0"/>
              <a:buChar char="•"/>
            </a:pPr>
            <a:r>
              <a:rPr lang="en-US" sz="2800" dirty="0">
                <a:solidFill>
                  <a:schemeClr val="bg1"/>
                </a:solidFill>
              </a:rPr>
              <a:t> Moving into Bethlehem—1:19-22</a:t>
            </a:r>
          </a:p>
          <a:p>
            <a:pPr marL="457200" indent="-111125">
              <a:spcAft>
                <a:spcPts val="1200"/>
              </a:spcAft>
              <a:buFont typeface="Arial" panose="020B0604020202020204" pitchFamily="34" charset="0"/>
              <a:buChar char="•"/>
            </a:pPr>
            <a:r>
              <a:rPr lang="en-US" sz="2800" dirty="0">
                <a:solidFill>
                  <a:schemeClr val="bg1"/>
                </a:solidFill>
              </a:rPr>
              <a:t> Moving into the Grain Fields of Boaz—2:1-23</a:t>
            </a:r>
          </a:p>
          <a:p>
            <a:pPr marL="457200" indent="-111125">
              <a:spcAft>
                <a:spcPts val="1200"/>
              </a:spcAft>
              <a:buFont typeface="Arial" panose="020B0604020202020204" pitchFamily="34" charset="0"/>
              <a:buChar char="•"/>
            </a:pPr>
            <a:r>
              <a:rPr lang="en-US" sz="2800" dirty="0">
                <a:solidFill>
                  <a:schemeClr val="bg1"/>
                </a:solidFill>
              </a:rPr>
              <a:t> Moving into Boaz’s Threshing Floor—3:1-18</a:t>
            </a:r>
          </a:p>
          <a:p>
            <a:pPr marL="914400" lvl="1" indent="-111125">
              <a:spcAft>
                <a:spcPts val="600"/>
              </a:spcAft>
              <a:buFont typeface="Arial" panose="020B0604020202020204" pitchFamily="34" charset="0"/>
              <a:buChar char="•"/>
            </a:pPr>
            <a:r>
              <a:rPr lang="en-US" sz="2000" dirty="0">
                <a:solidFill>
                  <a:schemeClr val="bg1"/>
                </a:solidFill>
              </a:rPr>
              <a:t> Naomi’s advice to Ruth, followed by Ruth</a:t>
            </a:r>
          </a:p>
          <a:p>
            <a:pPr marL="914400" lvl="1" indent="-111125">
              <a:spcAft>
                <a:spcPts val="600"/>
              </a:spcAft>
              <a:buFont typeface="Arial" panose="020B0604020202020204" pitchFamily="34" charset="0"/>
              <a:buChar char="•"/>
            </a:pPr>
            <a:r>
              <a:rPr lang="en-US" sz="2000" dirty="0">
                <a:solidFill>
                  <a:schemeClr val="bg1"/>
                </a:solidFill>
              </a:rPr>
              <a:t> Ruth lay at the feet of Boaz after he slept</a:t>
            </a:r>
          </a:p>
          <a:p>
            <a:pPr marL="914400" lvl="1" indent="-111125">
              <a:spcAft>
                <a:spcPts val="600"/>
              </a:spcAft>
              <a:buFont typeface="Arial" panose="020B0604020202020204" pitchFamily="34" charset="0"/>
              <a:buChar char="•"/>
            </a:pPr>
            <a:r>
              <a:rPr lang="en-US" sz="2000" dirty="0">
                <a:solidFill>
                  <a:schemeClr val="bg1"/>
                </a:solidFill>
              </a:rPr>
              <a:t> He discovered her at midnight</a:t>
            </a:r>
          </a:p>
          <a:p>
            <a:pPr marL="914400" lvl="1" indent="-111125">
              <a:spcAft>
                <a:spcPts val="600"/>
              </a:spcAft>
              <a:buFont typeface="Arial" panose="020B0604020202020204" pitchFamily="34" charset="0"/>
              <a:buChar char="•"/>
            </a:pPr>
            <a:r>
              <a:rPr lang="en-US" sz="2000" dirty="0">
                <a:solidFill>
                  <a:schemeClr val="bg1"/>
                </a:solidFill>
              </a:rPr>
              <a:t> She asks him as Naomi’s closest kinsmen to care for her</a:t>
            </a:r>
          </a:p>
          <a:p>
            <a:pPr marL="914400" lvl="1" indent="-111125">
              <a:spcAft>
                <a:spcPts val="600"/>
              </a:spcAft>
              <a:buFont typeface="Arial" panose="020B0604020202020204" pitchFamily="34" charset="0"/>
              <a:buChar char="•"/>
            </a:pPr>
            <a:r>
              <a:rPr lang="en-US" sz="2000" dirty="0">
                <a:solidFill>
                  <a:schemeClr val="bg1"/>
                </a:solidFill>
              </a:rPr>
              <a:t> As day breaks, she leaves goes to Naomi</a:t>
            </a:r>
          </a:p>
          <a:p>
            <a:pPr marL="914400" lvl="1" indent="-111125">
              <a:spcAft>
                <a:spcPts val="600"/>
              </a:spcAft>
              <a:buFont typeface="Arial" panose="020B0604020202020204" pitchFamily="34" charset="0"/>
              <a:buChar char="•"/>
            </a:pPr>
            <a:r>
              <a:rPr lang="en-US" sz="2000" dirty="0">
                <a:solidFill>
                  <a:schemeClr val="bg1"/>
                </a:solidFill>
              </a:rPr>
              <a:t> Boaz, tells her of another relative and devises a plan</a:t>
            </a:r>
            <a:endParaRPr lang="en-US" sz="900" dirty="0"/>
          </a:p>
        </p:txBody>
      </p:sp>
    </p:spTree>
    <p:extLst>
      <p:ext uri="{BB962C8B-B14F-4D97-AF65-F5344CB8AC3E}">
        <p14:creationId xmlns:p14="http://schemas.microsoft.com/office/powerpoint/2010/main" val="406309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04801" y="274067"/>
            <a:ext cx="8509590" cy="6132448"/>
          </a:xfrm>
          <a:prstGeom prst="rect">
            <a:avLst/>
          </a:prstGeom>
        </p:spPr>
        <p:txBody>
          <a:bodyPr wrap="square">
            <a:spAutoFit/>
          </a:bodyPr>
          <a:lstStyle/>
          <a:p>
            <a:pPr algn="ctr"/>
            <a:r>
              <a:rPr lang="en-US" sz="4950" dirty="0">
                <a:solidFill>
                  <a:schemeClr val="bg1"/>
                </a:solidFill>
              </a:rPr>
              <a:t>The Story of Ruth</a:t>
            </a:r>
            <a:endParaRPr lang="en-US" sz="3000" dirty="0">
              <a:solidFill>
                <a:schemeClr val="bg1"/>
              </a:solidFill>
            </a:endParaRPr>
          </a:p>
          <a:p>
            <a:pPr marL="457200" indent="-111125">
              <a:spcAft>
                <a:spcPts val="1200"/>
              </a:spcAft>
              <a:buFont typeface="Arial" panose="020B0604020202020204" pitchFamily="34" charset="0"/>
              <a:buChar char="•"/>
            </a:pPr>
            <a:r>
              <a:rPr lang="en-US" sz="2800" dirty="0">
                <a:solidFill>
                  <a:schemeClr val="bg1"/>
                </a:solidFill>
              </a:rPr>
              <a:t> Moving from Bethlehem to Moab—1:1-5</a:t>
            </a:r>
          </a:p>
          <a:p>
            <a:pPr marL="457200" indent="-111125">
              <a:spcAft>
                <a:spcPts val="1200"/>
              </a:spcAft>
              <a:buFont typeface="Arial" panose="020B0604020202020204" pitchFamily="34" charset="0"/>
              <a:buChar char="•"/>
            </a:pPr>
            <a:r>
              <a:rPr lang="en-US" sz="2800" dirty="0">
                <a:solidFill>
                  <a:schemeClr val="bg1"/>
                </a:solidFill>
              </a:rPr>
              <a:t> Moving from Moab to Bethlehem—1:6-18</a:t>
            </a:r>
          </a:p>
          <a:p>
            <a:pPr marL="457200" indent="-111125">
              <a:spcAft>
                <a:spcPts val="1200"/>
              </a:spcAft>
              <a:buFont typeface="Arial" panose="020B0604020202020204" pitchFamily="34" charset="0"/>
              <a:buChar char="•"/>
            </a:pPr>
            <a:r>
              <a:rPr lang="en-US" sz="2800" dirty="0">
                <a:solidFill>
                  <a:schemeClr val="bg1"/>
                </a:solidFill>
              </a:rPr>
              <a:t> Moving into Bethlehem—1:19-22</a:t>
            </a:r>
          </a:p>
          <a:p>
            <a:pPr marL="457200" indent="-111125">
              <a:spcAft>
                <a:spcPts val="1200"/>
              </a:spcAft>
              <a:buFont typeface="Arial" panose="020B0604020202020204" pitchFamily="34" charset="0"/>
              <a:buChar char="•"/>
            </a:pPr>
            <a:r>
              <a:rPr lang="en-US" sz="2800" dirty="0">
                <a:solidFill>
                  <a:schemeClr val="bg1"/>
                </a:solidFill>
              </a:rPr>
              <a:t> Moving into the Grain Fields of Boaz—2:1-23</a:t>
            </a:r>
          </a:p>
          <a:p>
            <a:pPr marL="457200" indent="-111125">
              <a:spcAft>
                <a:spcPts val="1200"/>
              </a:spcAft>
              <a:buFont typeface="Arial" panose="020B0604020202020204" pitchFamily="34" charset="0"/>
              <a:buChar char="•"/>
            </a:pPr>
            <a:r>
              <a:rPr lang="en-US" sz="2800" dirty="0">
                <a:solidFill>
                  <a:schemeClr val="bg1"/>
                </a:solidFill>
              </a:rPr>
              <a:t> Moving into Boaz’s Threshing Floor—3:1-18</a:t>
            </a:r>
          </a:p>
          <a:p>
            <a:pPr marL="457200" indent="-111125">
              <a:spcAft>
                <a:spcPts val="600"/>
              </a:spcAft>
              <a:buFont typeface="Arial" panose="020B0604020202020204" pitchFamily="34" charset="0"/>
              <a:buChar char="•"/>
            </a:pPr>
            <a:r>
              <a:rPr lang="en-US" sz="2800" dirty="0">
                <a:solidFill>
                  <a:schemeClr val="bg1"/>
                </a:solidFill>
              </a:rPr>
              <a:t> Moving into Boaz’s House—4:1-17</a:t>
            </a:r>
            <a:endParaRPr lang="en-US" sz="2000" dirty="0">
              <a:solidFill>
                <a:schemeClr val="bg1"/>
              </a:solidFill>
            </a:endParaRPr>
          </a:p>
          <a:p>
            <a:pPr marL="914400" lvl="1" indent="-111125">
              <a:spcAft>
                <a:spcPts val="600"/>
              </a:spcAft>
              <a:buFont typeface="Arial" panose="020B0604020202020204" pitchFamily="34" charset="0"/>
              <a:buChar char="•"/>
            </a:pPr>
            <a:r>
              <a:rPr lang="en-US" sz="2000" dirty="0">
                <a:solidFill>
                  <a:schemeClr val="bg1"/>
                </a:solidFill>
              </a:rPr>
              <a:t> Boaz confronts nearest relative before the elders</a:t>
            </a:r>
          </a:p>
          <a:p>
            <a:pPr marL="914400" lvl="1" indent="-111125">
              <a:spcAft>
                <a:spcPts val="600"/>
              </a:spcAft>
              <a:buFont typeface="Arial" panose="020B0604020202020204" pitchFamily="34" charset="0"/>
              <a:buChar char="•"/>
            </a:pPr>
            <a:r>
              <a:rPr lang="en-US" sz="2000" dirty="0">
                <a:solidFill>
                  <a:schemeClr val="bg1"/>
                </a:solidFill>
              </a:rPr>
              <a:t> Relative refuses to honor his duty, and Boaz accepts it</a:t>
            </a:r>
          </a:p>
          <a:p>
            <a:pPr marL="914400" lvl="1" indent="-111125">
              <a:spcAft>
                <a:spcPts val="600"/>
              </a:spcAft>
              <a:buFont typeface="Arial" panose="020B0604020202020204" pitchFamily="34" charset="0"/>
              <a:buChar char="•"/>
            </a:pPr>
            <a:r>
              <a:rPr lang="en-US" sz="2000" dirty="0">
                <a:solidFill>
                  <a:schemeClr val="bg1"/>
                </a:solidFill>
              </a:rPr>
              <a:t> The exchange of the sandal, visual proof of </a:t>
            </a:r>
            <a:r>
              <a:rPr lang="en-US" sz="2000">
                <a:solidFill>
                  <a:schemeClr val="bg1"/>
                </a:solidFill>
              </a:rPr>
              <a:t>the event</a:t>
            </a:r>
            <a:endParaRPr lang="en-US" sz="2000" dirty="0">
              <a:solidFill>
                <a:schemeClr val="bg1"/>
              </a:solidFill>
            </a:endParaRPr>
          </a:p>
          <a:p>
            <a:pPr marL="914400" lvl="1" indent="-111125">
              <a:spcAft>
                <a:spcPts val="600"/>
              </a:spcAft>
              <a:buFont typeface="Arial" panose="020B0604020202020204" pitchFamily="34" charset="0"/>
              <a:buChar char="•"/>
            </a:pPr>
            <a:r>
              <a:rPr lang="en-US" sz="2000" dirty="0">
                <a:solidFill>
                  <a:schemeClr val="bg1"/>
                </a:solidFill>
              </a:rPr>
              <a:t> Boaz receives the land and marries Ruth</a:t>
            </a:r>
          </a:p>
          <a:p>
            <a:pPr marL="914400" lvl="1" indent="-111125">
              <a:spcAft>
                <a:spcPts val="600"/>
              </a:spcAft>
              <a:buFont typeface="Arial" panose="020B0604020202020204" pitchFamily="34" charset="0"/>
              <a:buChar char="•"/>
            </a:pPr>
            <a:r>
              <a:rPr lang="en-US" sz="2000" dirty="0">
                <a:solidFill>
                  <a:schemeClr val="bg1"/>
                </a:solidFill>
              </a:rPr>
              <a:t> Ruth becomes the great-grandmother of David</a:t>
            </a:r>
            <a:endParaRPr lang="en-US" sz="900" dirty="0"/>
          </a:p>
        </p:txBody>
      </p:sp>
    </p:spTree>
    <p:extLst>
      <p:ext uri="{BB962C8B-B14F-4D97-AF65-F5344CB8AC3E}">
        <p14:creationId xmlns:p14="http://schemas.microsoft.com/office/powerpoint/2010/main" val="982271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04801" y="533400"/>
            <a:ext cx="8509590" cy="2454518"/>
          </a:xfrm>
          <a:prstGeom prst="rect">
            <a:avLst/>
          </a:prstGeom>
        </p:spPr>
        <p:txBody>
          <a:bodyPr wrap="square">
            <a:spAutoFit/>
          </a:bodyPr>
          <a:lstStyle/>
          <a:p>
            <a:pPr algn="ctr"/>
            <a:r>
              <a:rPr lang="en-US" sz="4950" dirty="0">
                <a:solidFill>
                  <a:schemeClr val="bg1"/>
                </a:solidFill>
              </a:rPr>
              <a:t>The Story of Ruth</a:t>
            </a:r>
            <a:endParaRPr lang="en-US" sz="3000" dirty="0">
              <a:solidFill>
                <a:schemeClr val="bg1"/>
              </a:solidFill>
            </a:endParaRPr>
          </a:p>
          <a:p>
            <a:pPr marL="457200" indent="-111125">
              <a:spcAft>
                <a:spcPts val="1200"/>
              </a:spcAft>
              <a:buFont typeface="Arial" panose="020B0604020202020204" pitchFamily="34" charset="0"/>
              <a:buChar char="•"/>
            </a:pPr>
            <a:r>
              <a:rPr lang="en-US" sz="2800" dirty="0">
                <a:solidFill>
                  <a:schemeClr val="bg1"/>
                </a:solidFill>
              </a:rPr>
              <a:t> Moving from Bethlehem to Moab—1:1-5</a:t>
            </a:r>
          </a:p>
          <a:p>
            <a:pPr marL="457200" indent="-111125">
              <a:spcAft>
                <a:spcPts val="1200"/>
              </a:spcAft>
              <a:buFont typeface="Arial" panose="020B0604020202020204" pitchFamily="34" charset="0"/>
              <a:buChar char="•"/>
            </a:pPr>
            <a:r>
              <a:rPr lang="en-US" sz="2800" dirty="0">
                <a:solidFill>
                  <a:schemeClr val="bg1"/>
                </a:solidFill>
              </a:rPr>
              <a:t> Moving from Moab to Bethlehem—1:6-18</a:t>
            </a:r>
          </a:p>
          <a:p>
            <a:pPr marL="457200" indent="-111125">
              <a:spcAft>
                <a:spcPts val="1200"/>
              </a:spcAft>
              <a:buFont typeface="Arial" panose="020B0604020202020204" pitchFamily="34" charset="0"/>
              <a:buChar char="•"/>
            </a:pPr>
            <a:r>
              <a:rPr lang="en-US" sz="2800" dirty="0">
                <a:solidFill>
                  <a:schemeClr val="bg1"/>
                </a:solidFill>
              </a:rPr>
              <a:t> Moving into Bethlehem—1:19-22</a:t>
            </a:r>
            <a:endParaRPr lang="en-US" sz="900" dirty="0"/>
          </a:p>
        </p:txBody>
      </p:sp>
    </p:spTree>
    <p:extLst>
      <p:ext uri="{BB962C8B-B14F-4D97-AF65-F5344CB8AC3E}">
        <p14:creationId xmlns:p14="http://schemas.microsoft.com/office/powerpoint/2010/main" val="369158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9900"/>
        </a:solidFill>
        <a:effectLst/>
      </p:bgPr>
    </p:bg>
    <p:spTree>
      <p:nvGrpSpPr>
        <p:cNvPr id="1" name=""/>
        <p:cNvGrpSpPr/>
        <p:nvPr/>
      </p:nvGrpSpPr>
      <p:grpSpPr>
        <a:xfrm>
          <a:off x="0" y="0"/>
          <a:ext cx="0" cy="0"/>
          <a:chOff x="0" y="0"/>
          <a:chExt cx="0" cy="0"/>
        </a:xfrm>
      </p:grpSpPr>
      <p:sp>
        <p:nvSpPr>
          <p:cNvPr id="5122" name="Freeform 2">
            <a:extLst>
              <a:ext uri="{FF2B5EF4-FFF2-40B4-BE49-F238E27FC236}">
                <a16:creationId xmlns:a16="http://schemas.microsoft.com/office/drawing/2014/main" id="{7D97542D-DC8A-BE57-37E6-1037ABD5A35D}"/>
              </a:ext>
            </a:extLst>
          </p:cNvPr>
          <p:cNvSpPr>
            <a:spLocks/>
          </p:cNvSpPr>
          <p:nvPr/>
        </p:nvSpPr>
        <p:spPr bwMode="auto">
          <a:xfrm>
            <a:off x="336550" y="304800"/>
            <a:ext cx="1797050" cy="5518150"/>
          </a:xfrm>
          <a:custGeom>
            <a:avLst/>
            <a:gdLst>
              <a:gd name="T0" fmla="*/ 97355 w 1569"/>
              <a:gd name="T1" fmla="*/ 14288 h 3862"/>
              <a:gd name="T2" fmla="*/ 1028522 w 1569"/>
              <a:gd name="T3" fmla="*/ 10002 h 3862"/>
              <a:gd name="T4" fmla="*/ 1515295 w 1569"/>
              <a:gd name="T5" fmla="*/ 12859 h 3862"/>
              <a:gd name="T6" fmla="*/ 1753527 w 1569"/>
              <a:gd name="T7" fmla="*/ 14288 h 3862"/>
              <a:gd name="T8" fmla="*/ 1762690 w 1569"/>
              <a:gd name="T9" fmla="*/ 22861 h 3862"/>
              <a:gd name="T10" fmla="*/ 1759254 w 1569"/>
              <a:gd name="T11" fmla="*/ 35721 h 3862"/>
              <a:gd name="T12" fmla="*/ 1760399 w 1569"/>
              <a:gd name="T13" fmla="*/ 91445 h 3862"/>
              <a:gd name="T14" fmla="*/ 1718021 w 1569"/>
              <a:gd name="T15" fmla="*/ 238615 h 3862"/>
              <a:gd name="T16" fmla="*/ 1707713 w 1569"/>
              <a:gd name="T17" fmla="*/ 591537 h 3862"/>
              <a:gd name="T18" fmla="*/ 1655027 w 1569"/>
              <a:gd name="T19" fmla="*/ 851584 h 3862"/>
              <a:gd name="T20" fmla="*/ 1581725 w 1569"/>
              <a:gd name="T21" fmla="*/ 983037 h 3862"/>
              <a:gd name="T22" fmla="*/ 1571417 w 1569"/>
              <a:gd name="T23" fmla="*/ 1021615 h 3862"/>
              <a:gd name="T24" fmla="*/ 1550800 w 1569"/>
              <a:gd name="T25" fmla="*/ 1048763 h 3862"/>
              <a:gd name="T26" fmla="*/ 1530184 w 1569"/>
              <a:gd name="T27" fmla="*/ 1125920 h 3862"/>
              <a:gd name="T28" fmla="*/ 1519876 w 1569"/>
              <a:gd name="T29" fmla="*/ 1165927 h 3862"/>
              <a:gd name="T30" fmla="*/ 1477498 w 1569"/>
              <a:gd name="T31" fmla="*/ 1231653 h 3862"/>
              <a:gd name="T32" fmla="*/ 1456882 w 1569"/>
              <a:gd name="T33" fmla="*/ 1308810 h 3862"/>
              <a:gd name="T34" fmla="*/ 1404196 w 1569"/>
              <a:gd name="T35" fmla="*/ 1374537 h 3862"/>
              <a:gd name="T36" fmla="*/ 1361818 w 1569"/>
              <a:gd name="T37" fmla="*/ 1544568 h 3862"/>
              <a:gd name="T38" fmla="*/ 1299969 w 1569"/>
              <a:gd name="T39" fmla="*/ 1648872 h 3862"/>
              <a:gd name="T40" fmla="*/ 1278208 w 1569"/>
              <a:gd name="T41" fmla="*/ 1740318 h 3862"/>
              <a:gd name="T42" fmla="*/ 1267900 w 1569"/>
              <a:gd name="T43" fmla="*/ 1923208 h 3862"/>
              <a:gd name="T44" fmla="*/ 1226667 w 1569"/>
              <a:gd name="T45" fmla="*/ 2040372 h 3862"/>
              <a:gd name="T46" fmla="*/ 1278208 w 1569"/>
              <a:gd name="T47" fmla="*/ 2146106 h 3862"/>
              <a:gd name="T48" fmla="*/ 1191161 w 1569"/>
              <a:gd name="T49" fmla="*/ 2321852 h 3862"/>
              <a:gd name="T50" fmla="*/ 1125876 w 1569"/>
              <a:gd name="T51" fmla="*/ 2326139 h 3862"/>
              <a:gd name="T52" fmla="*/ 1068609 w 1569"/>
              <a:gd name="T53" fmla="*/ 2288989 h 3862"/>
              <a:gd name="T54" fmla="*/ 1017068 w 1569"/>
              <a:gd name="T55" fmla="*/ 2707637 h 3862"/>
              <a:gd name="T56" fmla="*/ 974691 w 1569"/>
              <a:gd name="T57" fmla="*/ 3033411 h 3862"/>
              <a:gd name="T58" fmla="*/ 984999 w 1569"/>
              <a:gd name="T59" fmla="*/ 3256309 h 3862"/>
              <a:gd name="T60" fmla="*/ 964382 w 1569"/>
              <a:gd name="T61" fmla="*/ 3334894 h 3862"/>
              <a:gd name="T62" fmla="*/ 954074 w 1569"/>
              <a:gd name="T63" fmla="*/ 3373473 h 3862"/>
              <a:gd name="T64" fmla="*/ 901388 w 1569"/>
              <a:gd name="T65" fmla="*/ 3622090 h 3862"/>
              <a:gd name="T66" fmla="*/ 838394 w 1569"/>
              <a:gd name="T67" fmla="*/ 3764973 h 3862"/>
              <a:gd name="T68" fmla="*/ 797162 w 1569"/>
              <a:gd name="T69" fmla="*/ 4026449 h 3862"/>
              <a:gd name="T70" fmla="*/ 754784 w 1569"/>
              <a:gd name="T71" fmla="*/ 4079316 h 3862"/>
              <a:gd name="T72" fmla="*/ 691790 w 1569"/>
              <a:gd name="T73" fmla="*/ 4196480 h 3862"/>
              <a:gd name="T74" fmla="*/ 671174 w 1569"/>
              <a:gd name="T75" fmla="*/ 4235059 h 3862"/>
              <a:gd name="T76" fmla="*/ 524569 w 1569"/>
              <a:gd name="T77" fmla="*/ 4575121 h 3862"/>
              <a:gd name="T78" fmla="*/ 451267 w 1569"/>
              <a:gd name="T79" fmla="*/ 4719433 h 3862"/>
              <a:gd name="T80" fmla="*/ 398581 w 1569"/>
              <a:gd name="T81" fmla="*/ 4862316 h 3862"/>
              <a:gd name="T82" fmla="*/ 314971 w 1569"/>
              <a:gd name="T83" fmla="*/ 4980909 h 3862"/>
              <a:gd name="T84" fmla="*/ 251976 w 1569"/>
              <a:gd name="T85" fmla="*/ 5123792 h 3862"/>
              <a:gd name="T86" fmla="*/ 178674 w 1569"/>
              <a:gd name="T87" fmla="*/ 5268104 h 3862"/>
              <a:gd name="T88" fmla="*/ 129424 w 1569"/>
              <a:gd name="T89" fmla="*/ 5386697 h 3862"/>
              <a:gd name="T90" fmla="*/ 14890 w 1569"/>
              <a:gd name="T91" fmla="*/ 5518150 h 3862"/>
              <a:gd name="T92" fmla="*/ 11453 w 1569"/>
              <a:gd name="T93" fmla="*/ 5080927 h 3862"/>
              <a:gd name="T94" fmla="*/ 13744 w 1569"/>
              <a:gd name="T95" fmla="*/ 4933758 h 3862"/>
              <a:gd name="T96" fmla="*/ 11453 w 1569"/>
              <a:gd name="T97" fmla="*/ 4776586 h 3862"/>
              <a:gd name="T98" fmla="*/ 10308 w 1569"/>
              <a:gd name="T99" fmla="*/ 4337935 h 3862"/>
              <a:gd name="T100" fmla="*/ 8017 w 1569"/>
              <a:gd name="T101" fmla="*/ 3373473 h 3862"/>
              <a:gd name="T102" fmla="*/ 13744 w 1569"/>
              <a:gd name="T103" fmla="*/ 1727458 h 3862"/>
              <a:gd name="T104" fmla="*/ 11453 w 1569"/>
              <a:gd name="T105" fmla="*/ 1158783 h 3862"/>
              <a:gd name="T106" fmla="*/ 10308 w 1569"/>
              <a:gd name="T107" fmla="*/ 608683 h 3862"/>
              <a:gd name="T108" fmla="*/ 13744 w 1569"/>
              <a:gd name="T109" fmla="*/ 202894 h 3862"/>
              <a:gd name="T110" fmla="*/ 11453 w 1569"/>
              <a:gd name="T111" fmla="*/ 55724 h 3862"/>
              <a:gd name="T112" fmla="*/ 14890 w 1569"/>
              <a:gd name="T113" fmla="*/ 18575 h 3862"/>
              <a:gd name="T114" fmla="*/ 97355 w 1569"/>
              <a:gd name="T115" fmla="*/ 14288 h 386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569" h="3862">
                <a:moveTo>
                  <a:pt x="85" y="10"/>
                </a:moveTo>
                <a:cubicBezTo>
                  <a:pt x="369" y="9"/>
                  <a:pt x="632" y="9"/>
                  <a:pt x="898" y="7"/>
                </a:cubicBezTo>
                <a:cubicBezTo>
                  <a:pt x="1043" y="9"/>
                  <a:pt x="1183" y="13"/>
                  <a:pt x="1323" y="9"/>
                </a:cubicBezTo>
                <a:cubicBezTo>
                  <a:pt x="1399" y="15"/>
                  <a:pt x="1458" y="0"/>
                  <a:pt x="1531" y="10"/>
                </a:cubicBezTo>
                <a:cubicBezTo>
                  <a:pt x="1569" y="12"/>
                  <a:pt x="1538" y="14"/>
                  <a:pt x="1539" y="16"/>
                </a:cubicBezTo>
                <a:cubicBezTo>
                  <a:pt x="1540" y="18"/>
                  <a:pt x="1536" y="17"/>
                  <a:pt x="1536" y="25"/>
                </a:cubicBezTo>
                <a:cubicBezTo>
                  <a:pt x="1536" y="33"/>
                  <a:pt x="1543" y="40"/>
                  <a:pt x="1537" y="64"/>
                </a:cubicBezTo>
                <a:cubicBezTo>
                  <a:pt x="1526" y="98"/>
                  <a:pt x="1509" y="131"/>
                  <a:pt x="1500" y="167"/>
                </a:cubicBezTo>
                <a:cubicBezTo>
                  <a:pt x="1508" y="253"/>
                  <a:pt x="1512" y="329"/>
                  <a:pt x="1491" y="414"/>
                </a:cubicBezTo>
                <a:cubicBezTo>
                  <a:pt x="1484" y="519"/>
                  <a:pt x="1505" y="539"/>
                  <a:pt x="1445" y="596"/>
                </a:cubicBezTo>
                <a:cubicBezTo>
                  <a:pt x="1432" y="636"/>
                  <a:pt x="1411" y="660"/>
                  <a:pt x="1381" y="688"/>
                </a:cubicBezTo>
                <a:cubicBezTo>
                  <a:pt x="1378" y="697"/>
                  <a:pt x="1377" y="707"/>
                  <a:pt x="1372" y="715"/>
                </a:cubicBezTo>
                <a:cubicBezTo>
                  <a:pt x="1368" y="723"/>
                  <a:pt x="1358" y="726"/>
                  <a:pt x="1354" y="734"/>
                </a:cubicBezTo>
                <a:cubicBezTo>
                  <a:pt x="1346" y="751"/>
                  <a:pt x="1342" y="770"/>
                  <a:pt x="1336" y="788"/>
                </a:cubicBezTo>
                <a:cubicBezTo>
                  <a:pt x="1333" y="797"/>
                  <a:pt x="1334" y="809"/>
                  <a:pt x="1327" y="816"/>
                </a:cubicBezTo>
                <a:cubicBezTo>
                  <a:pt x="1310" y="832"/>
                  <a:pt x="1300" y="838"/>
                  <a:pt x="1290" y="862"/>
                </a:cubicBezTo>
                <a:cubicBezTo>
                  <a:pt x="1282" y="879"/>
                  <a:pt x="1285" y="903"/>
                  <a:pt x="1272" y="916"/>
                </a:cubicBezTo>
                <a:cubicBezTo>
                  <a:pt x="1257" y="931"/>
                  <a:pt x="1226" y="962"/>
                  <a:pt x="1226" y="962"/>
                </a:cubicBezTo>
                <a:cubicBezTo>
                  <a:pt x="1214" y="1001"/>
                  <a:pt x="1208" y="1045"/>
                  <a:pt x="1189" y="1081"/>
                </a:cubicBezTo>
                <a:cubicBezTo>
                  <a:pt x="1175" y="1109"/>
                  <a:pt x="1149" y="1126"/>
                  <a:pt x="1135" y="1154"/>
                </a:cubicBezTo>
                <a:cubicBezTo>
                  <a:pt x="1127" y="1170"/>
                  <a:pt x="1120" y="1201"/>
                  <a:pt x="1116" y="1218"/>
                </a:cubicBezTo>
                <a:cubicBezTo>
                  <a:pt x="1113" y="1261"/>
                  <a:pt x="1112" y="1304"/>
                  <a:pt x="1107" y="1346"/>
                </a:cubicBezTo>
                <a:cubicBezTo>
                  <a:pt x="1104" y="1376"/>
                  <a:pt x="1080" y="1400"/>
                  <a:pt x="1071" y="1428"/>
                </a:cubicBezTo>
                <a:cubicBezTo>
                  <a:pt x="1081" y="1459"/>
                  <a:pt x="1094" y="1478"/>
                  <a:pt x="1116" y="1502"/>
                </a:cubicBezTo>
                <a:cubicBezTo>
                  <a:pt x="1106" y="1561"/>
                  <a:pt x="1100" y="1603"/>
                  <a:pt x="1040" y="1625"/>
                </a:cubicBezTo>
                <a:cubicBezTo>
                  <a:pt x="1020" y="1640"/>
                  <a:pt x="1001" y="1632"/>
                  <a:pt x="983" y="1628"/>
                </a:cubicBezTo>
                <a:cubicBezTo>
                  <a:pt x="965" y="1624"/>
                  <a:pt x="949" y="1558"/>
                  <a:pt x="933" y="1602"/>
                </a:cubicBezTo>
                <a:cubicBezTo>
                  <a:pt x="931" y="1647"/>
                  <a:pt x="941" y="1839"/>
                  <a:pt x="888" y="1895"/>
                </a:cubicBezTo>
                <a:cubicBezTo>
                  <a:pt x="862" y="1971"/>
                  <a:pt x="876" y="2048"/>
                  <a:pt x="851" y="2123"/>
                </a:cubicBezTo>
                <a:cubicBezTo>
                  <a:pt x="861" y="2187"/>
                  <a:pt x="874" y="2212"/>
                  <a:pt x="860" y="2279"/>
                </a:cubicBezTo>
                <a:cubicBezTo>
                  <a:pt x="856" y="2298"/>
                  <a:pt x="848" y="2316"/>
                  <a:pt x="842" y="2334"/>
                </a:cubicBezTo>
                <a:cubicBezTo>
                  <a:pt x="839" y="2343"/>
                  <a:pt x="833" y="2361"/>
                  <a:pt x="833" y="2361"/>
                </a:cubicBezTo>
                <a:cubicBezTo>
                  <a:pt x="826" y="2411"/>
                  <a:pt x="822" y="2498"/>
                  <a:pt x="787" y="2535"/>
                </a:cubicBezTo>
                <a:cubicBezTo>
                  <a:pt x="775" y="2570"/>
                  <a:pt x="758" y="2610"/>
                  <a:pt x="732" y="2635"/>
                </a:cubicBezTo>
                <a:cubicBezTo>
                  <a:pt x="711" y="2782"/>
                  <a:pt x="727" y="2722"/>
                  <a:pt x="696" y="2818"/>
                </a:cubicBezTo>
                <a:cubicBezTo>
                  <a:pt x="691" y="2835"/>
                  <a:pt x="669" y="2841"/>
                  <a:pt x="659" y="2855"/>
                </a:cubicBezTo>
                <a:cubicBezTo>
                  <a:pt x="640" y="2882"/>
                  <a:pt x="623" y="2910"/>
                  <a:pt x="604" y="2937"/>
                </a:cubicBezTo>
                <a:cubicBezTo>
                  <a:pt x="598" y="2946"/>
                  <a:pt x="586" y="2964"/>
                  <a:pt x="586" y="2964"/>
                </a:cubicBezTo>
                <a:cubicBezTo>
                  <a:pt x="564" y="3055"/>
                  <a:pt x="539" y="3148"/>
                  <a:pt x="458" y="3202"/>
                </a:cubicBezTo>
                <a:cubicBezTo>
                  <a:pt x="444" y="3245"/>
                  <a:pt x="411" y="3264"/>
                  <a:pt x="394" y="3303"/>
                </a:cubicBezTo>
                <a:cubicBezTo>
                  <a:pt x="375" y="3346"/>
                  <a:pt x="380" y="3373"/>
                  <a:pt x="348" y="3403"/>
                </a:cubicBezTo>
                <a:cubicBezTo>
                  <a:pt x="334" y="3446"/>
                  <a:pt x="302" y="3451"/>
                  <a:pt x="275" y="3486"/>
                </a:cubicBezTo>
                <a:cubicBezTo>
                  <a:pt x="249" y="3519"/>
                  <a:pt x="251" y="3557"/>
                  <a:pt x="220" y="3586"/>
                </a:cubicBezTo>
                <a:cubicBezTo>
                  <a:pt x="210" y="3638"/>
                  <a:pt x="209" y="3670"/>
                  <a:pt x="156" y="3687"/>
                </a:cubicBezTo>
                <a:cubicBezTo>
                  <a:pt x="130" y="3704"/>
                  <a:pt x="132" y="3745"/>
                  <a:pt x="113" y="3770"/>
                </a:cubicBezTo>
                <a:cubicBezTo>
                  <a:pt x="100" y="3788"/>
                  <a:pt x="13" y="3862"/>
                  <a:pt x="13" y="3862"/>
                </a:cubicBezTo>
                <a:cubicBezTo>
                  <a:pt x="9" y="3847"/>
                  <a:pt x="10" y="3624"/>
                  <a:pt x="10" y="3556"/>
                </a:cubicBezTo>
                <a:cubicBezTo>
                  <a:pt x="10" y="3488"/>
                  <a:pt x="12" y="3488"/>
                  <a:pt x="12" y="3453"/>
                </a:cubicBezTo>
                <a:cubicBezTo>
                  <a:pt x="10" y="3409"/>
                  <a:pt x="10" y="3391"/>
                  <a:pt x="10" y="3343"/>
                </a:cubicBezTo>
                <a:cubicBezTo>
                  <a:pt x="10" y="3211"/>
                  <a:pt x="0" y="3126"/>
                  <a:pt x="9" y="3036"/>
                </a:cubicBezTo>
                <a:cubicBezTo>
                  <a:pt x="6" y="2646"/>
                  <a:pt x="14" y="2765"/>
                  <a:pt x="7" y="2361"/>
                </a:cubicBezTo>
                <a:cubicBezTo>
                  <a:pt x="3" y="2107"/>
                  <a:pt x="12" y="1449"/>
                  <a:pt x="12" y="1209"/>
                </a:cubicBezTo>
                <a:cubicBezTo>
                  <a:pt x="4" y="1102"/>
                  <a:pt x="16" y="925"/>
                  <a:pt x="10" y="811"/>
                </a:cubicBezTo>
                <a:cubicBezTo>
                  <a:pt x="4" y="678"/>
                  <a:pt x="18" y="561"/>
                  <a:pt x="9" y="426"/>
                </a:cubicBezTo>
                <a:cubicBezTo>
                  <a:pt x="5" y="314"/>
                  <a:pt x="7" y="207"/>
                  <a:pt x="12" y="142"/>
                </a:cubicBezTo>
                <a:cubicBezTo>
                  <a:pt x="12" y="78"/>
                  <a:pt x="10" y="60"/>
                  <a:pt x="10" y="39"/>
                </a:cubicBezTo>
                <a:cubicBezTo>
                  <a:pt x="13" y="30"/>
                  <a:pt x="4" y="18"/>
                  <a:pt x="13" y="13"/>
                </a:cubicBezTo>
                <a:cubicBezTo>
                  <a:pt x="18" y="10"/>
                  <a:pt x="153" y="15"/>
                  <a:pt x="85" y="10"/>
                </a:cubicBezTo>
                <a:close/>
              </a:path>
            </a:pathLst>
          </a:custGeom>
          <a:solidFill>
            <a:schemeClr val="accent1"/>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3" name="Freeform 3">
            <a:extLst>
              <a:ext uri="{FF2B5EF4-FFF2-40B4-BE49-F238E27FC236}">
                <a16:creationId xmlns:a16="http://schemas.microsoft.com/office/drawing/2014/main" id="{70217539-F040-7941-24FA-0BE8BD8992F1}"/>
              </a:ext>
            </a:extLst>
          </p:cNvPr>
          <p:cNvSpPr>
            <a:spLocks/>
          </p:cNvSpPr>
          <p:nvPr/>
        </p:nvSpPr>
        <p:spPr bwMode="auto">
          <a:xfrm>
            <a:off x="2362200" y="1304925"/>
            <a:ext cx="298450" cy="1590675"/>
          </a:xfrm>
          <a:custGeom>
            <a:avLst/>
            <a:gdLst>
              <a:gd name="T0" fmla="*/ 298450 w 261"/>
              <a:gd name="T1" fmla="*/ 0 h 1113"/>
              <a:gd name="T2" fmla="*/ 274437 w 261"/>
              <a:gd name="T3" fmla="*/ 25725 h 1113"/>
              <a:gd name="T4" fmla="*/ 243563 w 261"/>
              <a:gd name="T5" fmla="*/ 141489 h 1113"/>
              <a:gd name="T6" fmla="*/ 226410 w 261"/>
              <a:gd name="T7" fmla="*/ 184364 h 1113"/>
              <a:gd name="T8" fmla="*/ 219549 w 261"/>
              <a:gd name="T9" fmla="*/ 252964 h 1113"/>
              <a:gd name="T10" fmla="*/ 195536 w 261"/>
              <a:gd name="T11" fmla="*/ 321565 h 1113"/>
              <a:gd name="T12" fmla="*/ 174953 w 261"/>
              <a:gd name="T13" fmla="*/ 338715 h 1113"/>
              <a:gd name="T14" fmla="*/ 147510 w 261"/>
              <a:gd name="T15" fmla="*/ 403028 h 1113"/>
              <a:gd name="T16" fmla="*/ 153227 w 261"/>
              <a:gd name="T17" fmla="*/ 441616 h 1113"/>
              <a:gd name="T18" fmla="*/ 126927 w 261"/>
              <a:gd name="T19" fmla="*/ 488779 h 1113"/>
              <a:gd name="T20" fmla="*/ 144079 w 261"/>
              <a:gd name="T21" fmla="*/ 574530 h 1113"/>
              <a:gd name="T22" fmla="*/ 154371 w 261"/>
              <a:gd name="T23" fmla="*/ 578817 h 1113"/>
              <a:gd name="T24" fmla="*/ 161232 w 261"/>
              <a:gd name="T25" fmla="*/ 634555 h 1113"/>
              <a:gd name="T26" fmla="*/ 174953 w 261"/>
              <a:gd name="T27" fmla="*/ 737456 h 1113"/>
              <a:gd name="T28" fmla="*/ 171523 w 261"/>
              <a:gd name="T29" fmla="*/ 763181 h 1113"/>
              <a:gd name="T30" fmla="*/ 161232 w 261"/>
              <a:gd name="T31" fmla="*/ 771756 h 1113"/>
              <a:gd name="T32" fmla="*/ 130357 w 261"/>
              <a:gd name="T33" fmla="*/ 900382 h 1113"/>
              <a:gd name="T34" fmla="*/ 133788 w 261"/>
              <a:gd name="T35" fmla="*/ 998995 h 1113"/>
              <a:gd name="T36" fmla="*/ 113205 w 261"/>
              <a:gd name="T37" fmla="*/ 1071883 h 1113"/>
              <a:gd name="T38" fmla="*/ 99483 w 261"/>
              <a:gd name="T39" fmla="*/ 1097609 h 1113"/>
              <a:gd name="T40" fmla="*/ 75470 w 261"/>
              <a:gd name="T41" fmla="*/ 1153347 h 1113"/>
              <a:gd name="T42" fmla="*/ 78901 w 261"/>
              <a:gd name="T43" fmla="*/ 1256247 h 1113"/>
              <a:gd name="T44" fmla="*/ 72040 w 261"/>
              <a:gd name="T45" fmla="*/ 1281973 h 1113"/>
              <a:gd name="T46" fmla="*/ 41166 w 261"/>
              <a:gd name="T47" fmla="*/ 1423461 h 1113"/>
              <a:gd name="T48" fmla="*/ 13722 w 261"/>
              <a:gd name="T49" fmla="*/ 1552087 h 1113"/>
              <a:gd name="T50" fmla="*/ 0 w 261"/>
              <a:gd name="T51" fmla="*/ 1590675 h 111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61" h="1113">
                <a:moveTo>
                  <a:pt x="261" y="0"/>
                </a:moveTo>
                <a:cubicBezTo>
                  <a:pt x="257" y="12"/>
                  <a:pt x="251" y="11"/>
                  <a:pt x="240" y="18"/>
                </a:cubicBezTo>
                <a:cubicBezTo>
                  <a:pt x="231" y="45"/>
                  <a:pt x="222" y="72"/>
                  <a:pt x="213" y="99"/>
                </a:cubicBezTo>
                <a:cubicBezTo>
                  <a:pt x="209" y="112"/>
                  <a:pt x="210" y="121"/>
                  <a:pt x="198" y="129"/>
                </a:cubicBezTo>
                <a:cubicBezTo>
                  <a:pt x="186" y="148"/>
                  <a:pt x="189" y="151"/>
                  <a:pt x="192" y="177"/>
                </a:cubicBezTo>
                <a:cubicBezTo>
                  <a:pt x="187" y="197"/>
                  <a:pt x="182" y="208"/>
                  <a:pt x="171" y="225"/>
                </a:cubicBezTo>
                <a:cubicBezTo>
                  <a:pt x="167" y="231"/>
                  <a:pt x="153" y="237"/>
                  <a:pt x="153" y="237"/>
                </a:cubicBezTo>
                <a:cubicBezTo>
                  <a:pt x="141" y="255"/>
                  <a:pt x="135" y="263"/>
                  <a:pt x="129" y="282"/>
                </a:cubicBezTo>
                <a:cubicBezTo>
                  <a:pt x="126" y="291"/>
                  <a:pt x="134" y="309"/>
                  <a:pt x="134" y="309"/>
                </a:cubicBezTo>
                <a:cubicBezTo>
                  <a:pt x="133" y="320"/>
                  <a:pt x="111" y="331"/>
                  <a:pt x="111" y="342"/>
                </a:cubicBezTo>
                <a:cubicBezTo>
                  <a:pt x="111" y="350"/>
                  <a:pt x="122" y="397"/>
                  <a:pt x="126" y="402"/>
                </a:cubicBezTo>
                <a:cubicBezTo>
                  <a:pt x="128" y="404"/>
                  <a:pt x="132" y="404"/>
                  <a:pt x="135" y="405"/>
                </a:cubicBezTo>
                <a:cubicBezTo>
                  <a:pt x="139" y="418"/>
                  <a:pt x="136" y="430"/>
                  <a:pt x="141" y="444"/>
                </a:cubicBezTo>
                <a:cubicBezTo>
                  <a:pt x="143" y="479"/>
                  <a:pt x="137" y="492"/>
                  <a:pt x="153" y="516"/>
                </a:cubicBezTo>
                <a:cubicBezTo>
                  <a:pt x="152" y="522"/>
                  <a:pt x="153" y="529"/>
                  <a:pt x="150" y="534"/>
                </a:cubicBezTo>
                <a:cubicBezTo>
                  <a:pt x="148" y="537"/>
                  <a:pt x="143" y="537"/>
                  <a:pt x="141" y="540"/>
                </a:cubicBezTo>
                <a:cubicBezTo>
                  <a:pt x="125" y="565"/>
                  <a:pt x="123" y="603"/>
                  <a:pt x="114" y="630"/>
                </a:cubicBezTo>
                <a:cubicBezTo>
                  <a:pt x="118" y="660"/>
                  <a:pt x="121" y="667"/>
                  <a:pt x="117" y="699"/>
                </a:cubicBezTo>
                <a:cubicBezTo>
                  <a:pt x="116" y="704"/>
                  <a:pt x="102" y="743"/>
                  <a:pt x="99" y="750"/>
                </a:cubicBezTo>
                <a:cubicBezTo>
                  <a:pt x="96" y="757"/>
                  <a:pt x="89" y="761"/>
                  <a:pt x="87" y="768"/>
                </a:cubicBezTo>
                <a:cubicBezTo>
                  <a:pt x="82" y="783"/>
                  <a:pt x="82" y="802"/>
                  <a:pt x="66" y="807"/>
                </a:cubicBezTo>
                <a:cubicBezTo>
                  <a:pt x="89" y="822"/>
                  <a:pt x="77" y="856"/>
                  <a:pt x="69" y="879"/>
                </a:cubicBezTo>
                <a:cubicBezTo>
                  <a:pt x="67" y="885"/>
                  <a:pt x="63" y="897"/>
                  <a:pt x="63" y="897"/>
                </a:cubicBezTo>
                <a:cubicBezTo>
                  <a:pt x="58" y="932"/>
                  <a:pt x="47" y="963"/>
                  <a:pt x="36" y="996"/>
                </a:cubicBezTo>
                <a:cubicBezTo>
                  <a:pt x="32" y="1027"/>
                  <a:pt x="26" y="1058"/>
                  <a:pt x="12" y="1086"/>
                </a:cubicBezTo>
                <a:cubicBezTo>
                  <a:pt x="7" y="1096"/>
                  <a:pt x="11" y="1107"/>
                  <a:pt x="0" y="1113"/>
                </a:cubicBezTo>
              </a:path>
            </a:pathLst>
          </a:custGeom>
          <a:solidFill>
            <a:srgbClr val="FFC673"/>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4" name="Freeform 4">
            <a:extLst>
              <a:ext uri="{FF2B5EF4-FFF2-40B4-BE49-F238E27FC236}">
                <a16:creationId xmlns:a16="http://schemas.microsoft.com/office/drawing/2014/main" id="{C1E2165E-6BE0-1311-B0CE-3664EB80EEE8}"/>
              </a:ext>
            </a:extLst>
          </p:cNvPr>
          <p:cNvSpPr>
            <a:spLocks/>
          </p:cNvSpPr>
          <p:nvPr/>
        </p:nvSpPr>
        <p:spPr bwMode="auto">
          <a:xfrm>
            <a:off x="2346325" y="2825750"/>
            <a:ext cx="115888" cy="1636713"/>
          </a:xfrm>
          <a:custGeom>
            <a:avLst/>
            <a:gdLst>
              <a:gd name="T0" fmla="*/ 40902 w 102"/>
              <a:gd name="T1" fmla="*/ 0 h 1146"/>
              <a:gd name="T2" fmla="*/ 10225 w 102"/>
              <a:gd name="T3" fmla="*/ 77123 h 1146"/>
              <a:gd name="T4" fmla="*/ 3408 w 102"/>
              <a:gd name="T5" fmla="*/ 119968 h 1146"/>
              <a:gd name="T6" fmla="*/ 0 w 102"/>
              <a:gd name="T7" fmla="*/ 141391 h 1146"/>
              <a:gd name="T8" fmla="*/ 3408 w 102"/>
              <a:gd name="T9" fmla="*/ 197091 h 1146"/>
              <a:gd name="T10" fmla="*/ 10225 w 102"/>
              <a:gd name="T11" fmla="*/ 222799 h 1146"/>
              <a:gd name="T12" fmla="*/ 20451 w 102"/>
              <a:gd name="T13" fmla="*/ 287067 h 1146"/>
              <a:gd name="T14" fmla="*/ 51127 w 102"/>
              <a:gd name="T15" fmla="*/ 317060 h 1146"/>
              <a:gd name="T16" fmla="*/ 81803 w 102"/>
              <a:gd name="T17" fmla="*/ 462736 h 1146"/>
              <a:gd name="T18" fmla="*/ 64761 w 102"/>
              <a:gd name="T19" fmla="*/ 535574 h 1146"/>
              <a:gd name="T20" fmla="*/ 54536 w 102"/>
              <a:gd name="T21" fmla="*/ 582704 h 1146"/>
              <a:gd name="T22" fmla="*/ 37493 w 102"/>
              <a:gd name="T23" fmla="*/ 689819 h 1146"/>
              <a:gd name="T24" fmla="*/ 71578 w 102"/>
              <a:gd name="T25" fmla="*/ 732665 h 1146"/>
              <a:gd name="T26" fmla="*/ 98846 w 102"/>
              <a:gd name="T27" fmla="*/ 796934 h 1146"/>
              <a:gd name="T28" fmla="*/ 109071 w 102"/>
              <a:gd name="T29" fmla="*/ 835495 h 1146"/>
              <a:gd name="T30" fmla="*/ 102254 w 102"/>
              <a:gd name="T31" fmla="*/ 994025 h 1146"/>
              <a:gd name="T32" fmla="*/ 115888 w 102"/>
              <a:gd name="T33" fmla="*/ 1062578 h 1146"/>
              <a:gd name="T34" fmla="*/ 109071 w 102"/>
              <a:gd name="T35" fmla="*/ 1113993 h 1146"/>
              <a:gd name="T36" fmla="*/ 115888 w 102"/>
              <a:gd name="T37" fmla="*/ 1148270 h 1146"/>
              <a:gd name="T38" fmla="*/ 95437 w 102"/>
              <a:gd name="T39" fmla="*/ 1199685 h 1146"/>
              <a:gd name="T40" fmla="*/ 92029 w 102"/>
              <a:gd name="T41" fmla="*/ 1268238 h 1146"/>
              <a:gd name="T42" fmla="*/ 85212 w 102"/>
              <a:gd name="T43" fmla="*/ 1293946 h 1146"/>
              <a:gd name="T44" fmla="*/ 71578 w 102"/>
              <a:gd name="T45" fmla="*/ 1358215 h 1146"/>
              <a:gd name="T46" fmla="*/ 85212 w 102"/>
              <a:gd name="T47" fmla="*/ 1396776 h 1146"/>
              <a:gd name="T48" fmla="*/ 61352 w 102"/>
              <a:gd name="T49" fmla="*/ 1422484 h 1146"/>
              <a:gd name="T50" fmla="*/ 68169 w 102"/>
              <a:gd name="T51" fmla="*/ 1491037 h 1146"/>
              <a:gd name="T52" fmla="*/ 74986 w 102"/>
              <a:gd name="T53" fmla="*/ 1516745 h 1146"/>
              <a:gd name="T54" fmla="*/ 51127 w 102"/>
              <a:gd name="T55" fmla="*/ 1623859 h 1146"/>
              <a:gd name="T56" fmla="*/ 40902 w 102"/>
              <a:gd name="T57" fmla="*/ 1632428 h 1146"/>
              <a:gd name="T58" fmla="*/ 47719 w 102"/>
              <a:gd name="T59" fmla="*/ 1636713 h 1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2" h="1146">
                <a:moveTo>
                  <a:pt x="36" y="0"/>
                </a:moveTo>
                <a:cubicBezTo>
                  <a:pt x="18" y="12"/>
                  <a:pt x="13" y="34"/>
                  <a:pt x="9" y="54"/>
                </a:cubicBezTo>
                <a:cubicBezTo>
                  <a:pt x="7" y="64"/>
                  <a:pt x="5" y="74"/>
                  <a:pt x="3" y="84"/>
                </a:cubicBezTo>
                <a:cubicBezTo>
                  <a:pt x="2" y="89"/>
                  <a:pt x="0" y="99"/>
                  <a:pt x="0" y="99"/>
                </a:cubicBezTo>
                <a:cubicBezTo>
                  <a:pt x="1" y="112"/>
                  <a:pt x="1" y="125"/>
                  <a:pt x="3" y="138"/>
                </a:cubicBezTo>
                <a:cubicBezTo>
                  <a:pt x="4" y="144"/>
                  <a:pt x="9" y="156"/>
                  <a:pt x="9" y="156"/>
                </a:cubicBezTo>
                <a:cubicBezTo>
                  <a:pt x="11" y="181"/>
                  <a:pt x="6" y="186"/>
                  <a:pt x="18" y="201"/>
                </a:cubicBezTo>
                <a:cubicBezTo>
                  <a:pt x="25" y="210"/>
                  <a:pt x="45" y="222"/>
                  <a:pt x="45" y="222"/>
                </a:cubicBezTo>
                <a:cubicBezTo>
                  <a:pt x="61" y="254"/>
                  <a:pt x="63" y="289"/>
                  <a:pt x="72" y="324"/>
                </a:cubicBezTo>
                <a:cubicBezTo>
                  <a:pt x="70" y="351"/>
                  <a:pt x="74" y="358"/>
                  <a:pt x="57" y="375"/>
                </a:cubicBezTo>
                <a:cubicBezTo>
                  <a:pt x="49" y="398"/>
                  <a:pt x="52" y="387"/>
                  <a:pt x="48" y="408"/>
                </a:cubicBezTo>
                <a:cubicBezTo>
                  <a:pt x="46" y="436"/>
                  <a:pt x="39" y="457"/>
                  <a:pt x="33" y="483"/>
                </a:cubicBezTo>
                <a:cubicBezTo>
                  <a:pt x="38" y="511"/>
                  <a:pt x="44" y="500"/>
                  <a:pt x="63" y="513"/>
                </a:cubicBezTo>
                <a:cubicBezTo>
                  <a:pt x="73" y="528"/>
                  <a:pt x="80" y="542"/>
                  <a:pt x="87" y="558"/>
                </a:cubicBezTo>
                <a:cubicBezTo>
                  <a:pt x="91" y="567"/>
                  <a:pt x="96" y="585"/>
                  <a:pt x="96" y="585"/>
                </a:cubicBezTo>
                <a:cubicBezTo>
                  <a:pt x="98" y="622"/>
                  <a:pt x="102" y="660"/>
                  <a:pt x="90" y="696"/>
                </a:cubicBezTo>
                <a:cubicBezTo>
                  <a:pt x="93" y="724"/>
                  <a:pt x="95" y="723"/>
                  <a:pt x="102" y="744"/>
                </a:cubicBezTo>
                <a:cubicBezTo>
                  <a:pt x="100" y="756"/>
                  <a:pt x="95" y="768"/>
                  <a:pt x="96" y="780"/>
                </a:cubicBezTo>
                <a:cubicBezTo>
                  <a:pt x="97" y="788"/>
                  <a:pt x="102" y="804"/>
                  <a:pt x="102" y="804"/>
                </a:cubicBezTo>
                <a:cubicBezTo>
                  <a:pt x="99" y="824"/>
                  <a:pt x="100" y="829"/>
                  <a:pt x="84" y="840"/>
                </a:cubicBezTo>
                <a:cubicBezTo>
                  <a:pt x="83" y="856"/>
                  <a:pt x="83" y="872"/>
                  <a:pt x="81" y="888"/>
                </a:cubicBezTo>
                <a:cubicBezTo>
                  <a:pt x="80" y="894"/>
                  <a:pt x="75" y="906"/>
                  <a:pt x="75" y="906"/>
                </a:cubicBezTo>
                <a:cubicBezTo>
                  <a:pt x="72" y="930"/>
                  <a:pt x="69" y="932"/>
                  <a:pt x="63" y="951"/>
                </a:cubicBezTo>
                <a:cubicBezTo>
                  <a:pt x="66" y="961"/>
                  <a:pt x="72" y="968"/>
                  <a:pt x="75" y="978"/>
                </a:cubicBezTo>
                <a:cubicBezTo>
                  <a:pt x="71" y="990"/>
                  <a:pt x="66" y="992"/>
                  <a:pt x="54" y="996"/>
                </a:cubicBezTo>
                <a:cubicBezTo>
                  <a:pt x="36" y="1023"/>
                  <a:pt x="51" y="1018"/>
                  <a:pt x="60" y="1044"/>
                </a:cubicBezTo>
                <a:cubicBezTo>
                  <a:pt x="62" y="1050"/>
                  <a:pt x="66" y="1062"/>
                  <a:pt x="66" y="1062"/>
                </a:cubicBezTo>
                <a:cubicBezTo>
                  <a:pt x="62" y="1088"/>
                  <a:pt x="53" y="1112"/>
                  <a:pt x="45" y="1137"/>
                </a:cubicBezTo>
                <a:cubicBezTo>
                  <a:pt x="44" y="1140"/>
                  <a:pt x="37" y="1140"/>
                  <a:pt x="36" y="1143"/>
                </a:cubicBezTo>
                <a:cubicBezTo>
                  <a:pt x="35" y="1145"/>
                  <a:pt x="40" y="1145"/>
                  <a:pt x="42" y="1146"/>
                </a:cubicBezTo>
              </a:path>
            </a:pathLst>
          </a:custGeom>
          <a:solidFill>
            <a:srgbClr val="FFC673"/>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5" name="Freeform 5">
            <a:extLst>
              <a:ext uri="{FF2B5EF4-FFF2-40B4-BE49-F238E27FC236}">
                <a16:creationId xmlns:a16="http://schemas.microsoft.com/office/drawing/2014/main" id="{82449F80-3B5C-5F32-A708-97879200B871}"/>
              </a:ext>
            </a:extLst>
          </p:cNvPr>
          <p:cNvSpPr>
            <a:spLocks/>
          </p:cNvSpPr>
          <p:nvPr/>
        </p:nvSpPr>
        <p:spPr bwMode="auto">
          <a:xfrm>
            <a:off x="2292350" y="2306638"/>
            <a:ext cx="271463" cy="476250"/>
          </a:xfrm>
          <a:custGeom>
            <a:avLst/>
            <a:gdLst>
              <a:gd name="T0" fmla="*/ 185557 w 237"/>
              <a:gd name="T1" fmla="*/ 4278 h 334"/>
              <a:gd name="T2" fmla="*/ 161503 w 237"/>
              <a:gd name="T3" fmla="*/ 8555 h 334"/>
              <a:gd name="T4" fmla="*/ 154631 w 237"/>
              <a:gd name="T5" fmla="*/ 21388 h 334"/>
              <a:gd name="T6" fmla="*/ 109960 w 237"/>
              <a:gd name="T7" fmla="*/ 51332 h 334"/>
              <a:gd name="T8" fmla="*/ 41235 w 237"/>
              <a:gd name="T9" fmla="*/ 81276 h 334"/>
              <a:gd name="T10" fmla="*/ 0 w 237"/>
              <a:gd name="T11" fmla="*/ 153997 h 334"/>
              <a:gd name="T12" fmla="*/ 27490 w 237"/>
              <a:gd name="T13" fmla="*/ 218162 h 334"/>
              <a:gd name="T14" fmla="*/ 65289 w 237"/>
              <a:gd name="T15" fmla="*/ 329382 h 334"/>
              <a:gd name="T16" fmla="*/ 92778 w 237"/>
              <a:gd name="T17" fmla="*/ 449158 h 334"/>
              <a:gd name="T18" fmla="*/ 130577 w 237"/>
              <a:gd name="T19" fmla="*/ 461991 h 334"/>
              <a:gd name="T20" fmla="*/ 171812 w 237"/>
              <a:gd name="T21" fmla="*/ 453436 h 334"/>
              <a:gd name="T22" fmla="*/ 206174 w 237"/>
              <a:gd name="T23" fmla="*/ 316549 h 334"/>
              <a:gd name="T24" fmla="*/ 216483 w 237"/>
              <a:gd name="T25" fmla="*/ 269495 h 334"/>
              <a:gd name="T26" fmla="*/ 247409 w 237"/>
              <a:gd name="T27" fmla="*/ 175385 h 334"/>
              <a:gd name="T28" fmla="*/ 209611 w 237"/>
              <a:gd name="T29" fmla="*/ 29944 h 334"/>
              <a:gd name="T30" fmla="*/ 185557 w 237"/>
              <a:gd name="T31" fmla="*/ 4278 h 3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37" h="334">
                <a:moveTo>
                  <a:pt x="162" y="3"/>
                </a:moveTo>
                <a:cubicBezTo>
                  <a:pt x="155" y="4"/>
                  <a:pt x="147" y="3"/>
                  <a:pt x="141" y="6"/>
                </a:cubicBezTo>
                <a:cubicBezTo>
                  <a:pt x="138" y="7"/>
                  <a:pt x="138" y="13"/>
                  <a:pt x="135" y="15"/>
                </a:cubicBezTo>
                <a:cubicBezTo>
                  <a:pt x="123" y="26"/>
                  <a:pt x="111" y="32"/>
                  <a:pt x="96" y="36"/>
                </a:cubicBezTo>
                <a:cubicBezTo>
                  <a:pt x="81" y="58"/>
                  <a:pt x="63" y="55"/>
                  <a:pt x="36" y="57"/>
                </a:cubicBezTo>
                <a:cubicBezTo>
                  <a:pt x="13" y="63"/>
                  <a:pt x="5" y="87"/>
                  <a:pt x="0" y="108"/>
                </a:cubicBezTo>
                <a:cubicBezTo>
                  <a:pt x="4" y="142"/>
                  <a:pt x="1" y="138"/>
                  <a:pt x="24" y="153"/>
                </a:cubicBezTo>
                <a:cubicBezTo>
                  <a:pt x="40" y="178"/>
                  <a:pt x="41" y="206"/>
                  <a:pt x="57" y="231"/>
                </a:cubicBezTo>
                <a:cubicBezTo>
                  <a:pt x="58" y="243"/>
                  <a:pt x="65" y="306"/>
                  <a:pt x="81" y="315"/>
                </a:cubicBezTo>
                <a:cubicBezTo>
                  <a:pt x="90" y="320"/>
                  <a:pt x="104" y="322"/>
                  <a:pt x="114" y="324"/>
                </a:cubicBezTo>
                <a:cubicBezTo>
                  <a:pt x="129" y="334"/>
                  <a:pt x="135" y="323"/>
                  <a:pt x="150" y="318"/>
                </a:cubicBezTo>
                <a:cubicBezTo>
                  <a:pt x="160" y="287"/>
                  <a:pt x="162" y="250"/>
                  <a:pt x="180" y="222"/>
                </a:cubicBezTo>
                <a:cubicBezTo>
                  <a:pt x="183" y="211"/>
                  <a:pt x="186" y="200"/>
                  <a:pt x="189" y="189"/>
                </a:cubicBezTo>
                <a:cubicBezTo>
                  <a:pt x="185" y="167"/>
                  <a:pt x="193" y="131"/>
                  <a:pt x="216" y="123"/>
                </a:cubicBezTo>
                <a:cubicBezTo>
                  <a:pt x="237" y="91"/>
                  <a:pt x="209" y="44"/>
                  <a:pt x="183" y="21"/>
                </a:cubicBezTo>
                <a:cubicBezTo>
                  <a:pt x="159" y="0"/>
                  <a:pt x="169" y="18"/>
                  <a:pt x="162" y="3"/>
                </a:cubicBezTo>
                <a:close/>
              </a:path>
            </a:pathLst>
          </a:custGeom>
          <a:solidFill>
            <a:schemeClr val="accent1"/>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6" name="Freeform 6">
            <a:extLst>
              <a:ext uri="{FF2B5EF4-FFF2-40B4-BE49-F238E27FC236}">
                <a16:creationId xmlns:a16="http://schemas.microsoft.com/office/drawing/2014/main" id="{F8E86F83-B20E-7A02-C725-13C9C2E4DBFA}"/>
              </a:ext>
            </a:extLst>
          </p:cNvPr>
          <p:cNvSpPr>
            <a:spLocks/>
          </p:cNvSpPr>
          <p:nvPr/>
        </p:nvSpPr>
        <p:spPr bwMode="auto">
          <a:xfrm>
            <a:off x="2133600" y="4419600"/>
            <a:ext cx="411163" cy="1381125"/>
          </a:xfrm>
          <a:custGeom>
            <a:avLst/>
            <a:gdLst>
              <a:gd name="T0" fmla="*/ 217067 w 358"/>
              <a:gd name="T1" fmla="*/ 24255 h 968"/>
              <a:gd name="T2" fmla="*/ 144711 w 358"/>
              <a:gd name="T3" fmla="*/ 88460 h 968"/>
              <a:gd name="T4" fmla="*/ 117147 w 358"/>
              <a:gd name="T5" fmla="*/ 135544 h 968"/>
              <a:gd name="T6" fmla="*/ 96474 w 358"/>
              <a:gd name="T7" fmla="*/ 233992 h 968"/>
              <a:gd name="T8" fmla="*/ 103365 w 358"/>
              <a:gd name="T9" fmla="*/ 319599 h 968"/>
              <a:gd name="T10" fmla="*/ 75801 w 358"/>
              <a:gd name="T11" fmla="*/ 430888 h 968"/>
              <a:gd name="T12" fmla="*/ 58574 w 358"/>
              <a:gd name="T13" fmla="*/ 490813 h 968"/>
              <a:gd name="T14" fmla="*/ 41346 w 358"/>
              <a:gd name="T15" fmla="*/ 636345 h 968"/>
              <a:gd name="T16" fmla="*/ 24119 w 358"/>
              <a:gd name="T17" fmla="*/ 751914 h 968"/>
              <a:gd name="T18" fmla="*/ 41346 w 358"/>
              <a:gd name="T19" fmla="*/ 884605 h 968"/>
              <a:gd name="T20" fmla="*/ 48237 w 358"/>
              <a:gd name="T21" fmla="*/ 983053 h 968"/>
              <a:gd name="T22" fmla="*/ 0 w 358"/>
              <a:gd name="T23" fmla="*/ 1111463 h 968"/>
              <a:gd name="T24" fmla="*/ 20673 w 358"/>
              <a:gd name="T25" fmla="*/ 1197070 h 968"/>
              <a:gd name="T26" fmla="*/ 110256 w 358"/>
              <a:gd name="T27" fmla="*/ 1359723 h 968"/>
              <a:gd name="T28" fmla="*/ 213621 w 358"/>
              <a:gd name="T29" fmla="*/ 1321200 h 968"/>
              <a:gd name="T30" fmla="*/ 230849 w 358"/>
              <a:gd name="T31" fmla="*/ 1269836 h 968"/>
              <a:gd name="T32" fmla="*/ 244631 w 358"/>
              <a:gd name="T33" fmla="*/ 1235593 h 968"/>
              <a:gd name="T34" fmla="*/ 241185 w 358"/>
              <a:gd name="T35" fmla="*/ 1158547 h 968"/>
              <a:gd name="T36" fmla="*/ 223958 w 358"/>
              <a:gd name="T37" fmla="*/ 1034417 h 968"/>
              <a:gd name="T38" fmla="*/ 144711 w 358"/>
              <a:gd name="T39" fmla="*/ 974492 h 968"/>
              <a:gd name="T40" fmla="*/ 137820 w 358"/>
              <a:gd name="T41" fmla="*/ 901726 h 968"/>
              <a:gd name="T42" fmla="*/ 186057 w 358"/>
              <a:gd name="T43" fmla="*/ 841801 h 968"/>
              <a:gd name="T44" fmla="*/ 234294 w 358"/>
              <a:gd name="T45" fmla="*/ 747634 h 968"/>
              <a:gd name="T46" fmla="*/ 251522 w 358"/>
              <a:gd name="T47" fmla="*/ 777596 h 968"/>
              <a:gd name="T48" fmla="*/ 296313 w 358"/>
              <a:gd name="T49" fmla="*/ 884605 h 968"/>
              <a:gd name="T50" fmla="*/ 330768 w 358"/>
              <a:gd name="T51" fmla="*/ 756194 h 968"/>
              <a:gd name="T52" fmla="*/ 341105 w 358"/>
              <a:gd name="T53" fmla="*/ 700550 h 968"/>
              <a:gd name="T54" fmla="*/ 351441 w 358"/>
              <a:gd name="T55" fmla="*/ 619223 h 968"/>
              <a:gd name="T56" fmla="*/ 375560 w 358"/>
              <a:gd name="T57" fmla="*/ 439449 h 968"/>
              <a:gd name="T58" fmla="*/ 406569 w 358"/>
              <a:gd name="T59" fmla="*/ 242553 h 968"/>
              <a:gd name="T60" fmla="*/ 344550 w 358"/>
              <a:gd name="T61" fmla="*/ 49937 h 968"/>
              <a:gd name="T62" fmla="*/ 296313 w 358"/>
              <a:gd name="T63" fmla="*/ 11414 h 968"/>
              <a:gd name="T64" fmla="*/ 258413 w 358"/>
              <a:gd name="T65" fmla="*/ 24255 h 968"/>
              <a:gd name="T66" fmla="*/ 277937 w 358"/>
              <a:gd name="T67" fmla="*/ 2854 h 968"/>
              <a:gd name="T68" fmla="*/ 234294 w 358"/>
              <a:gd name="T69" fmla="*/ 37096 h 9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58" h="968">
                <a:moveTo>
                  <a:pt x="240" y="5"/>
                </a:moveTo>
                <a:cubicBezTo>
                  <a:pt x="224" y="10"/>
                  <a:pt x="204" y="7"/>
                  <a:pt x="189" y="17"/>
                </a:cubicBezTo>
                <a:cubicBezTo>
                  <a:pt x="180" y="23"/>
                  <a:pt x="161" y="31"/>
                  <a:pt x="153" y="38"/>
                </a:cubicBezTo>
                <a:cubicBezTo>
                  <a:pt x="122" y="65"/>
                  <a:pt x="146" y="48"/>
                  <a:pt x="126" y="62"/>
                </a:cubicBezTo>
                <a:cubicBezTo>
                  <a:pt x="120" y="71"/>
                  <a:pt x="117" y="81"/>
                  <a:pt x="111" y="89"/>
                </a:cubicBezTo>
                <a:cubicBezTo>
                  <a:pt x="109" y="92"/>
                  <a:pt x="105" y="92"/>
                  <a:pt x="102" y="95"/>
                </a:cubicBezTo>
                <a:cubicBezTo>
                  <a:pt x="98" y="99"/>
                  <a:pt x="96" y="103"/>
                  <a:pt x="93" y="107"/>
                </a:cubicBezTo>
                <a:cubicBezTo>
                  <a:pt x="79" y="148"/>
                  <a:pt x="94" y="98"/>
                  <a:pt x="84" y="164"/>
                </a:cubicBezTo>
                <a:cubicBezTo>
                  <a:pt x="83" y="170"/>
                  <a:pt x="78" y="182"/>
                  <a:pt x="78" y="182"/>
                </a:cubicBezTo>
                <a:cubicBezTo>
                  <a:pt x="84" y="242"/>
                  <a:pt x="74" y="191"/>
                  <a:pt x="90" y="224"/>
                </a:cubicBezTo>
                <a:cubicBezTo>
                  <a:pt x="93" y="230"/>
                  <a:pt x="96" y="242"/>
                  <a:pt x="96" y="242"/>
                </a:cubicBezTo>
                <a:cubicBezTo>
                  <a:pt x="91" y="265"/>
                  <a:pt x="73" y="280"/>
                  <a:pt x="66" y="302"/>
                </a:cubicBezTo>
                <a:cubicBezTo>
                  <a:pt x="65" y="310"/>
                  <a:pt x="66" y="318"/>
                  <a:pt x="63" y="326"/>
                </a:cubicBezTo>
                <a:cubicBezTo>
                  <a:pt x="61" y="333"/>
                  <a:pt x="51" y="344"/>
                  <a:pt x="51" y="344"/>
                </a:cubicBezTo>
                <a:cubicBezTo>
                  <a:pt x="48" y="364"/>
                  <a:pt x="47" y="378"/>
                  <a:pt x="33" y="392"/>
                </a:cubicBezTo>
                <a:cubicBezTo>
                  <a:pt x="30" y="411"/>
                  <a:pt x="30" y="427"/>
                  <a:pt x="36" y="446"/>
                </a:cubicBezTo>
                <a:cubicBezTo>
                  <a:pt x="33" y="456"/>
                  <a:pt x="27" y="463"/>
                  <a:pt x="24" y="473"/>
                </a:cubicBezTo>
                <a:cubicBezTo>
                  <a:pt x="29" y="489"/>
                  <a:pt x="25" y="510"/>
                  <a:pt x="21" y="527"/>
                </a:cubicBezTo>
                <a:cubicBezTo>
                  <a:pt x="20" y="533"/>
                  <a:pt x="15" y="545"/>
                  <a:pt x="15" y="545"/>
                </a:cubicBezTo>
                <a:cubicBezTo>
                  <a:pt x="19" y="570"/>
                  <a:pt x="30" y="595"/>
                  <a:pt x="36" y="620"/>
                </a:cubicBezTo>
                <a:cubicBezTo>
                  <a:pt x="38" y="629"/>
                  <a:pt x="45" y="647"/>
                  <a:pt x="45" y="647"/>
                </a:cubicBezTo>
                <a:cubicBezTo>
                  <a:pt x="44" y="661"/>
                  <a:pt x="45" y="675"/>
                  <a:pt x="42" y="689"/>
                </a:cubicBezTo>
                <a:cubicBezTo>
                  <a:pt x="40" y="696"/>
                  <a:pt x="34" y="701"/>
                  <a:pt x="30" y="707"/>
                </a:cubicBezTo>
                <a:cubicBezTo>
                  <a:pt x="17" y="726"/>
                  <a:pt x="7" y="757"/>
                  <a:pt x="0" y="779"/>
                </a:cubicBezTo>
                <a:cubicBezTo>
                  <a:pt x="3" y="794"/>
                  <a:pt x="7" y="807"/>
                  <a:pt x="12" y="821"/>
                </a:cubicBezTo>
                <a:cubicBezTo>
                  <a:pt x="14" y="827"/>
                  <a:pt x="18" y="839"/>
                  <a:pt x="18" y="839"/>
                </a:cubicBezTo>
                <a:cubicBezTo>
                  <a:pt x="12" y="872"/>
                  <a:pt x="18" y="910"/>
                  <a:pt x="54" y="917"/>
                </a:cubicBezTo>
                <a:cubicBezTo>
                  <a:pt x="59" y="933"/>
                  <a:pt x="80" y="948"/>
                  <a:pt x="96" y="953"/>
                </a:cubicBezTo>
                <a:cubicBezTo>
                  <a:pt x="105" y="960"/>
                  <a:pt x="126" y="968"/>
                  <a:pt x="126" y="968"/>
                </a:cubicBezTo>
                <a:cubicBezTo>
                  <a:pt x="157" y="948"/>
                  <a:pt x="142" y="932"/>
                  <a:pt x="186" y="926"/>
                </a:cubicBezTo>
                <a:cubicBezTo>
                  <a:pt x="196" y="912"/>
                  <a:pt x="191" y="920"/>
                  <a:pt x="198" y="899"/>
                </a:cubicBezTo>
                <a:cubicBezTo>
                  <a:pt x="199" y="896"/>
                  <a:pt x="201" y="890"/>
                  <a:pt x="201" y="890"/>
                </a:cubicBezTo>
                <a:cubicBezTo>
                  <a:pt x="202" y="883"/>
                  <a:pt x="201" y="875"/>
                  <a:pt x="204" y="869"/>
                </a:cubicBezTo>
                <a:cubicBezTo>
                  <a:pt x="205" y="866"/>
                  <a:pt x="211" y="869"/>
                  <a:pt x="213" y="866"/>
                </a:cubicBezTo>
                <a:cubicBezTo>
                  <a:pt x="217" y="861"/>
                  <a:pt x="219" y="848"/>
                  <a:pt x="219" y="848"/>
                </a:cubicBezTo>
                <a:cubicBezTo>
                  <a:pt x="215" y="824"/>
                  <a:pt x="218" y="836"/>
                  <a:pt x="210" y="812"/>
                </a:cubicBezTo>
                <a:cubicBezTo>
                  <a:pt x="209" y="809"/>
                  <a:pt x="207" y="803"/>
                  <a:pt x="207" y="803"/>
                </a:cubicBezTo>
                <a:cubicBezTo>
                  <a:pt x="205" y="782"/>
                  <a:pt x="205" y="742"/>
                  <a:pt x="195" y="725"/>
                </a:cubicBezTo>
                <a:cubicBezTo>
                  <a:pt x="190" y="716"/>
                  <a:pt x="187" y="701"/>
                  <a:pt x="177" y="698"/>
                </a:cubicBezTo>
                <a:cubicBezTo>
                  <a:pt x="160" y="692"/>
                  <a:pt x="143" y="689"/>
                  <a:pt x="126" y="683"/>
                </a:cubicBezTo>
                <a:cubicBezTo>
                  <a:pt x="112" y="662"/>
                  <a:pt x="116" y="672"/>
                  <a:pt x="111" y="656"/>
                </a:cubicBezTo>
                <a:cubicBezTo>
                  <a:pt x="112" y="650"/>
                  <a:pt x="113" y="636"/>
                  <a:pt x="120" y="632"/>
                </a:cubicBezTo>
                <a:cubicBezTo>
                  <a:pt x="125" y="629"/>
                  <a:pt x="138" y="626"/>
                  <a:pt x="138" y="626"/>
                </a:cubicBezTo>
                <a:cubicBezTo>
                  <a:pt x="146" y="614"/>
                  <a:pt x="154" y="602"/>
                  <a:pt x="162" y="590"/>
                </a:cubicBezTo>
                <a:cubicBezTo>
                  <a:pt x="173" y="573"/>
                  <a:pt x="165" y="554"/>
                  <a:pt x="183" y="542"/>
                </a:cubicBezTo>
                <a:cubicBezTo>
                  <a:pt x="187" y="530"/>
                  <a:pt x="193" y="531"/>
                  <a:pt x="204" y="524"/>
                </a:cubicBezTo>
                <a:cubicBezTo>
                  <a:pt x="207" y="525"/>
                  <a:pt x="211" y="524"/>
                  <a:pt x="213" y="527"/>
                </a:cubicBezTo>
                <a:cubicBezTo>
                  <a:pt x="217" y="532"/>
                  <a:pt x="219" y="545"/>
                  <a:pt x="219" y="545"/>
                </a:cubicBezTo>
                <a:cubicBezTo>
                  <a:pt x="217" y="571"/>
                  <a:pt x="209" y="611"/>
                  <a:pt x="225" y="635"/>
                </a:cubicBezTo>
                <a:cubicBezTo>
                  <a:pt x="242" y="632"/>
                  <a:pt x="249" y="634"/>
                  <a:pt x="258" y="620"/>
                </a:cubicBezTo>
                <a:cubicBezTo>
                  <a:pt x="260" y="595"/>
                  <a:pt x="252" y="574"/>
                  <a:pt x="276" y="566"/>
                </a:cubicBezTo>
                <a:cubicBezTo>
                  <a:pt x="280" y="554"/>
                  <a:pt x="284" y="542"/>
                  <a:pt x="288" y="530"/>
                </a:cubicBezTo>
                <a:cubicBezTo>
                  <a:pt x="290" y="524"/>
                  <a:pt x="294" y="512"/>
                  <a:pt x="294" y="512"/>
                </a:cubicBezTo>
                <a:cubicBezTo>
                  <a:pt x="295" y="505"/>
                  <a:pt x="295" y="498"/>
                  <a:pt x="297" y="491"/>
                </a:cubicBezTo>
                <a:cubicBezTo>
                  <a:pt x="298" y="485"/>
                  <a:pt x="303" y="473"/>
                  <a:pt x="303" y="473"/>
                </a:cubicBezTo>
                <a:cubicBezTo>
                  <a:pt x="304" y="460"/>
                  <a:pt x="306" y="447"/>
                  <a:pt x="306" y="434"/>
                </a:cubicBezTo>
                <a:cubicBezTo>
                  <a:pt x="306" y="424"/>
                  <a:pt x="297" y="404"/>
                  <a:pt x="297" y="404"/>
                </a:cubicBezTo>
                <a:cubicBezTo>
                  <a:pt x="302" y="369"/>
                  <a:pt x="316" y="340"/>
                  <a:pt x="327" y="308"/>
                </a:cubicBezTo>
                <a:cubicBezTo>
                  <a:pt x="329" y="272"/>
                  <a:pt x="333" y="241"/>
                  <a:pt x="339" y="206"/>
                </a:cubicBezTo>
                <a:cubicBezTo>
                  <a:pt x="341" y="193"/>
                  <a:pt x="354" y="170"/>
                  <a:pt x="354" y="170"/>
                </a:cubicBezTo>
                <a:cubicBezTo>
                  <a:pt x="358" y="128"/>
                  <a:pt x="349" y="95"/>
                  <a:pt x="336" y="56"/>
                </a:cubicBezTo>
                <a:cubicBezTo>
                  <a:pt x="335" y="53"/>
                  <a:pt x="305" y="39"/>
                  <a:pt x="300" y="35"/>
                </a:cubicBezTo>
                <a:cubicBezTo>
                  <a:pt x="294" y="31"/>
                  <a:pt x="282" y="23"/>
                  <a:pt x="282" y="23"/>
                </a:cubicBezTo>
                <a:cubicBezTo>
                  <a:pt x="272" y="9"/>
                  <a:pt x="279" y="15"/>
                  <a:pt x="258" y="8"/>
                </a:cubicBezTo>
                <a:cubicBezTo>
                  <a:pt x="255" y="7"/>
                  <a:pt x="249" y="5"/>
                  <a:pt x="249" y="5"/>
                </a:cubicBezTo>
                <a:cubicBezTo>
                  <a:pt x="222" y="8"/>
                  <a:pt x="225" y="0"/>
                  <a:pt x="225" y="17"/>
                </a:cubicBezTo>
                <a:lnTo>
                  <a:pt x="204" y="26"/>
                </a:lnTo>
                <a:lnTo>
                  <a:pt x="242" y="2"/>
                </a:lnTo>
                <a:lnTo>
                  <a:pt x="231" y="10"/>
                </a:lnTo>
                <a:lnTo>
                  <a:pt x="204" y="26"/>
                </a:lnTo>
              </a:path>
            </a:pathLst>
          </a:custGeom>
          <a:solidFill>
            <a:schemeClr val="accent1"/>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7" name="Line 7">
            <a:extLst>
              <a:ext uri="{FF2B5EF4-FFF2-40B4-BE49-F238E27FC236}">
                <a16:creationId xmlns:a16="http://schemas.microsoft.com/office/drawing/2014/main" id="{ECF52948-60F3-2E14-3646-54CF8E59EC3D}"/>
              </a:ext>
            </a:extLst>
          </p:cNvPr>
          <p:cNvSpPr>
            <a:spLocks noChangeShapeType="1"/>
          </p:cNvSpPr>
          <p:nvPr/>
        </p:nvSpPr>
        <p:spPr bwMode="auto">
          <a:xfrm>
            <a:off x="4343400" y="228600"/>
            <a:ext cx="0" cy="6400800"/>
          </a:xfrm>
          <a:prstGeom prst="line">
            <a:avLst/>
          </a:prstGeom>
          <a:noFill/>
          <a:ln w="3810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128" name="Rectangle 8">
            <a:extLst>
              <a:ext uri="{FF2B5EF4-FFF2-40B4-BE49-F238E27FC236}">
                <a16:creationId xmlns:a16="http://schemas.microsoft.com/office/drawing/2014/main" id="{4FFE43EC-749C-42C7-A7AA-294633E86D0C}"/>
              </a:ext>
            </a:extLst>
          </p:cNvPr>
          <p:cNvSpPr>
            <a:spLocks noChangeArrowheads="1"/>
          </p:cNvSpPr>
          <p:nvPr/>
        </p:nvSpPr>
        <p:spPr bwMode="auto">
          <a:xfrm>
            <a:off x="228600" y="228600"/>
            <a:ext cx="8686800" cy="6400800"/>
          </a:xfrm>
          <a:prstGeom prst="rect">
            <a:avLst/>
          </a:prstGeom>
          <a:noFill/>
          <a:ln w="4572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5129" name="Text Box 10">
            <a:extLst>
              <a:ext uri="{FF2B5EF4-FFF2-40B4-BE49-F238E27FC236}">
                <a16:creationId xmlns:a16="http://schemas.microsoft.com/office/drawing/2014/main" id="{406FE0D5-CAF8-BA5E-6BC2-722FA5279FDF}"/>
              </a:ext>
            </a:extLst>
          </p:cNvPr>
          <p:cNvSpPr txBox="1">
            <a:spLocks noChangeArrowheads="1"/>
          </p:cNvSpPr>
          <p:nvPr/>
        </p:nvSpPr>
        <p:spPr bwMode="auto">
          <a:xfrm rot="-379080">
            <a:off x="1828800" y="3976688"/>
            <a:ext cx="26955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a:buClr>
                <a:schemeClr val="bg1"/>
              </a:buClr>
              <a:buSzPts val="2800"/>
              <a:buFont typeface="Arial" panose="020B0604020202020204" pitchFamily="34" charset="0"/>
              <a:buChar char="•"/>
            </a:pPr>
            <a:r>
              <a:rPr lang="en-US" altLang="en-US" sz="2800">
                <a:solidFill>
                  <a:schemeClr val="bg1"/>
                </a:solidFill>
              </a:rPr>
              <a:t> Bethlehem</a:t>
            </a:r>
            <a:endParaRPr lang="en-US" altLang="en-US" sz="2000">
              <a:solidFill>
                <a:schemeClr val="bg1"/>
              </a:solidFill>
            </a:endParaRPr>
          </a:p>
        </p:txBody>
      </p:sp>
      <p:sp>
        <p:nvSpPr>
          <p:cNvPr id="5130" name="Freeform 11">
            <a:extLst>
              <a:ext uri="{FF2B5EF4-FFF2-40B4-BE49-F238E27FC236}">
                <a16:creationId xmlns:a16="http://schemas.microsoft.com/office/drawing/2014/main" id="{C4BFB9D5-0F4D-FFCE-039A-E430B8BB775C}"/>
              </a:ext>
            </a:extLst>
          </p:cNvPr>
          <p:cNvSpPr>
            <a:spLocks/>
          </p:cNvSpPr>
          <p:nvPr/>
        </p:nvSpPr>
        <p:spPr bwMode="auto">
          <a:xfrm>
            <a:off x="336550" y="304800"/>
            <a:ext cx="1797050" cy="5518150"/>
          </a:xfrm>
          <a:custGeom>
            <a:avLst/>
            <a:gdLst>
              <a:gd name="T0" fmla="*/ 97355 w 1569"/>
              <a:gd name="T1" fmla="*/ 14288 h 3862"/>
              <a:gd name="T2" fmla="*/ 1028522 w 1569"/>
              <a:gd name="T3" fmla="*/ 10002 h 3862"/>
              <a:gd name="T4" fmla="*/ 1515295 w 1569"/>
              <a:gd name="T5" fmla="*/ 12859 h 3862"/>
              <a:gd name="T6" fmla="*/ 1753527 w 1569"/>
              <a:gd name="T7" fmla="*/ 14288 h 3862"/>
              <a:gd name="T8" fmla="*/ 1762690 w 1569"/>
              <a:gd name="T9" fmla="*/ 22861 h 3862"/>
              <a:gd name="T10" fmla="*/ 1759254 w 1569"/>
              <a:gd name="T11" fmla="*/ 35721 h 3862"/>
              <a:gd name="T12" fmla="*/ 1760399 w 1569"/>
              <a:gd name="T13" fmla="*/ 91445 h 3862"/>
              <a:gd name="T14" fmla="*/ 1718021 w 1569"/>
              <a:gd name="T15" fmla="*/ 238615 h 3862"/>
              <a:gd name="T16" fmla="*/ 1707713 w 1569"/>
              <a:gd name="T17" fmla="*/ 591537 h 3862"/>
              <a:gd name="T18" fmla="*/ 1655027 w 1569"/>
              <a:gd name="T19" fmla="*/ 851584 h 3862"/>
              <a:gd name="T20" fmla="*/ 1581725 w 1569"/>
              <a:gd name="T21" fmla="*/ 983037 h 3862"/>
              <a:gd name="T22" fmla="*/ 1571417 w 1569"/>
              <a:gd name="T23" fmla="*/ 1021615 h 3862"/>
              <a:gd name="T24" fmla="*/ 1550800 w 1569"/>
              <a:gd name="T25" fmla="*/ 1048763 h 3862"/>
              <a:gd name="T26" fmla="*/ 1530184 w 1569"/>
              <a:gd name="T27" fmla="*/ 1125920 h 3862"/>
              <a:gd name="T28" fmla="*/ 1519876 w 1569"/>
              <a:gd name="T29" fmla="*/ 1165927 h 3862"/>
              <a:gd name="T30" fmla="*/ 1477498 w 1569"/>
              <a:gd name="T31" fmla="*/ 1231653 h 3862"/>
              <a:gd name="T32" fmla="*/ 1456882 w 1569"/>
              <a:gd name="T33" fmla="*/ 1308810 h 3862"/>
              <a:gd name="T34" fmla="*/ 1404196 w 1569"/>
              <a:gd name="T35" fmla="*/ 1374537 h 3862"/>
              <a:gd name="T36" fmla="*/ 1361818 w 1569"/>
              <a:gd name="T37" fmla="*/ 1544568 h 3862"/>
              <a:gd name="T38" fmla="*/ 1299969 w 1569"/>
              <a:gd name="T39" fmla="*/ 1648872 h 3862"/>
              <a:gd name="T40" fmla="*/ 1278208 w 1569"/>
              <a:gd name="T41" fmla="*/ 1740318 h 3862"/>
              <a:gd name="T42" fmla="*/ 1267900 w 1569"/>
              <a:gd name="T43" fmla="*/ 1923208 h 3862"/>
              <a:gd name="T44" fmla="*/ 1226667 w 1569"/>
              <a:gd name="T45" fmla="*/ 2040372 h 3862"/>
              <a:gd name="T46" fmla="*/ 1278208 w 1569"/>
              <a:gd name="T47" fmla="*/ 2146106 h 3862"/>
              <a:gd name="T48" fmla="*/ 1191161 w 1569"/>
              <a:gd name="T49" fmla="*/ 2321852 h 3862"/>
              <a:gd name="T50" fmla="*/ 1125876 w 1569"/>
              <a:gd name="T51" fmla="*/ 2326139 h 3862"/>
              <a:gd name="T52" fmla="*/ 1068609 w 1569"/>
              <a:gd name="T53" fmla="*/ 2288989 h 3862"/>
              <a:gd name="T54" fmla="*/ 1017068 w 1569"/>
              <a:gd name="T55" fmla="*/ 2707637 h 3862"/>
              <a:gd name="T56" fmla="*/ 974691 w 1569"/>
              <a:gd name="T57" fmla="*/ 3033411 h 3862"/>
              <a:gd name="T58" fmla="*/ 984999 w 1569"/>
              <a:gd name="T59" fmla="*/ 3256309 h 3862"/>
              <a:gd name="T60" fmla="*/ 964382 w 1569"/>
              <a:gd name="T61" fmla="*/ 3334894 h 3862"/>
              <a:gd name="T62" fmla="*/ 954074 w 1569"/>
              <a:gd name="T63" fmla="*/ 3373473 h 3862"/>
              <a:gd name="T64" fmla="*/ 901388 w 1569"/>
              <a:gd name="T65" fmla="*/ 3622090 h 3862"/>
              <a:gd name="T66" fmla="*/ 838394 w 1569"/>
              <a:gd name="T67" fmla="*/ 3764973 h 3862"/>
              <a:gd name="T68" fmla="*/ 797162 w 1569"/>
              <a:gd name="T69" fmla="*/ 4026449 h 3862"/>
              <a:gd name="T70" fmla="*/ 754784 w 1569"/>
              <a:gd name="T71" fmla="*/ 4079316 h 3862"/>
              <a:gd name="T72" fmla="*/ 691790 w 1569"/>
              <a:gd name="T73" fmla="*/ 4196480 h 3862"/>
              <a:gd name="T74" fmla="*/ 671174 w 1569"/>
              <a:gd name="T75" fmla="*/ 4235059 h 3862"/>
              <a:gd name="T76" fmla="*/ 524569 w 1569"/>
              <a:gd name="T77" fmla="*/ 4575121 h 3862"/>
              <a:gd name="T78" fmla="*/ 451267 w 1569"/>
              <a:gd name="T79" fmla="*/ 4719433 h 3862"/>
              <a:gd name="T80" fmla="*/ 398581 w 1569"/>
              <a:gd name="T81" fmla="*/ 4862316 h 3862"/>
              <a:gd name="T82" fmla="*/ 314971 w 1569"/>
              <a:gd name="T83" fmla="*/ 4980909 h 3862"/>
              <a:gd name="T84" fmla="*/ 251976 w 1569"/>
              <a:gd name="T85" fmla="*/ 5123792 h 3862"/>
              <a:gd name="T86" fmla="*/ 178674 w 1569"/>
              <a:gd name="T87" fmla="*/ 5268104 h 3862"/>
              <a:gd name="T88" fmla="*/ 129424 w 1569"/>
              <a:gd name="T89" fmla="*/ 5386697 h 3862"/>
              <a:gd name="T90" fmla="*/ 14890 w 1569"/>
              <a:gd name="T91" fmla="*/ 5518150 h 3862"/>
              <a:gd name="T92" fmla="*/ 11453 w 1569"/>
              <a:gd name="T93" fmla="*/ 5080927 h 3862"/>
              <a:gd name="T94" fmla="*/ 13744 w 1569"/>
              <a:gd name="T95" fmla="*/ 4933758 h 3862"/>
              <a:gd name="T96" fmla="*/ 11453 w 1569"/>
              <a:gd name="T97" fmla="*/ 4776586 h 3862"/>
              <a:gd name="T98" fmla="*/ 10308 w 1569"/>
              <a:gd name="T99" fmla="*/ 4337935 h 3862"/>
              <a:gd name="T100" fmla="*/ 8017 w 1569"/>
              <a:gd name="T101" fmla="*/ 3373473 h 3862"/>
              <a:gd name="T102" fmla="*/ 13744 w 1569"/>
              <a:gd name="T103" fmla="*/ 1727458 h 3862"/>
              <a:gd name="T104" fmla="*/ 11453 w 1569"/>
              <a:gd name="T105" fmla="*/ 1158783 h 3862"/>
              <a:gd name="T106" fmla="*/ 10308 w 1569"/>
              <a:gd name="T107" fmla="*/ 608683 h 3862"/>
              <a:gd name="T108" fmla="*/ 13744 w 1569"/>
              <a:gd name="T109" fmla="*/ 202894 h 3862"/>
              <a:gd name="T110" fmla="*/ 11453 w 1569"/>
              <a:gd name="T111" fmla="*/ 55724 h 3862"/>
              <a:gd name="T112" fmla="*/ 14890 w 1569"/>
              <a:gd name="T113" fmla="*/ 18575 h 3862"/>
              <a:gd name="T114" fmla="*/ 97355 w 1569"/>
              <a:gd name="T115" fmla="*/ 14288 h 386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569" h="3862">
                <a:moveTo>
                  <a:pt x="85" y="10"/>
                </a:moveTo>
                <a:cubicBezTo>
                  <a:pt x="369" y="9"/>
                  <a:pt x="632" y="9"/>
                  <a:pt x="898" y="7"/>
                </a:cubicBezTo>
                <a:cubicBezTo>
                  <a:pt x="1043" y="9"/>
                  <a:pt x="1183" y="13"/>
                  <a:pt x="1323" y="9"/>
                </a:cubicBezTo>
                <a:cubicBezTo>
                  <a:pt x="1399" y="15"/>
                  <a:pt x="1458" y="0"/>
                  <a:pt x="1531" y="10"/>
                </a:cubicBezTo>
                <a:cubicBezTo>
                  <a:pt x="1569" y="12"/>
                  <a:pt x="1538" y="14"/>
                  <a:pt x="1539" y="16"/>
                </a:cubicBezTo>
                <a:cubicBezTo>
                  <a:pt x="1540" y="18"/>
                  <a:pt x="1536" y="17"/>
                  <a:pt x="1536" y="25"/>
                </a:cubicBezTo>
                <a:cubicBezTo>
                  <a:pt x="1536" y="33"/>
                  <a:pt x="1543" y="40"/>
                  <a:pt x="1537" y="64"/>
                </a:cubicBezTo>
                <a:cubicBezTo>
                  <a:pt x="1526" y="98"/>
                  <a:pt x="1509" y="131"/>
                  <a:pt x="1500" y="167"/>
                </a:cubicBezTo>
                <a:cubicBezTo>
                  <a:pt x="1508" y="253"/>
                  <a:pt x="1512" y="329"/>
                  <a:pt x="1491" y="414"/>
                </a:cubicBezTo>
                <a:cubicBezTo>
                  <a:pt x="1484" y="519"/>
                  <a:pt x="1505" y="539"/>
                  <a:pt x="1445" y="596"/>
                </a:cubicBezTo>
                <a:cubicBezTo>
                  <a:pt x="1432" y="636"/>
                  <a:pt x="1411" y="660"/>
                  <a:pt x="1381" y="688"/>
                </a:cubicBezTo>
                <a:cubicBezTo>
                  <a:pt x="1378" y="697"/>
                  <a:pt x="1377" y="707"/>
                  <a:pt x="1372" y="715"/>
                </a:cubicBezTo>
                <a:cubicBezTo>
                  <a:pt x="1368" y="723"/>
                  <a:pt x="1358" y="726"/>
                  <a:pt x="1354" y="734"/>
                </a:cubicBezTo>
                <a:cubicBezTo>
                  <a:pt x="1346" y="751"/>
                  <a:pt x="1342" y="770"/>
                  <a:pt x="1336" y="788"/>
                </a:cubicBezTo>
                <a:cubicBezTo>
                  <a:pt x="1333" y="797"/>
                  <a:pt x="1334" y="809"/>
                  <a:pt x="1327" y="816"/>
                </a:cubicBezTo>
                <a:cubicBezTo>
                  <a:pt x="1310" y="832"/>
                  <a:pt x="1300" y="838"/>
                  <a:pt x="1290" y="862"/>
                </a:cubicBezTo>
                <a:cubicBezTo>
                  <a:pt x="1282" y="879"/>
                  <a:pt x="1285" y="903"/>
                  <a:pt x="1272" y="916"/>
                </a:cubicBezTo>
                <a:cubicBezTo>
                  <a:pt x="1257" y="931"/>
                  <a:pt x="1226" y="962"/>
                  <a:pt x="1226" y="962"/>
                </a:cubicBezTo>
                <a:cubicBezTo>
                  <a:pt x="1214" y="1001"/>
                  <a:pt x="1208" y="1045"/>
                  <a:pt x="1189" y="1081"/>
                </a:cubicBezTo>
                <a:cubicBezTo>
                  <a:pt x="1175" y="1109"/>
                  <a:pt x="1149" y="1126"/>
                  <a:pt x="1135" y="1154"/>
                </a:cubicBezTo>
                <a:cubicBezTo>
                  <a:pt x="1127" y="1170"/>
                  <a:pt x="1120" y="1201"/>
                  <a:pt x="1116" y="1218"/>
                </a:cubicBezTo>
                <a:cubicBezTo>
                  <a:pt x="1113" y="1261"/>
                  <a:pt x="1112" y="1304"/>
                  <a:pt x="1107" y="1346"/>
                </a:cubicBezTo>
                <a:cubicBezTo>
                  <a:pt x="1104" y="1376"/>
                  <a:pt x="1080" y="1400"/>
                  <a:pt x="1071" y="1428"/>
                </a:cubicBezTo>
                <a:cubicBezTo>
                  <a:pt x="1081" y="1459"/>
                  <a:pt x="1094" y="1478"/>
                  <a:pt x="1116" y="1502"/>
                </a:cubicBezTo>
                <a:cubicBezTo>
                  <a:pt x="1106" y="1561"/>
                  <a:pt x="1100" y="1603"/>
                  <a:pt x="1040" y="1625"/>
                </a:cubicBezTo>
                <a:cubicBezTo>
                  <a:pt x="1020" y="1640"/>
                  <a:pt x="1001" y="1632"/>
                  <a:pt x="983" y="1628"/>
                </a:cubicBezTo>
                <a:cubicBezTo>
                  <a:pt x="965" y="1624"/>
                  <a:pt x="949" y="1558"/>
                  <a:pt x="933" y="1602"/>
                </a:cubicBezTo>
                <a:cubicBezTo>
                  <a:pt x="931" y="1647"/>
                  <a:pt x="941" y="1839"/>
                  <a:pt x="888" y="1895"/>
                </a:cubicBezTo>
                <a:cubicBezTo>
                  <a:pt x="862" y="1971"/>
                  <a:pt x="876" y="2048"/>
                  <a:pt x="851" y="2123"/>
                </a:cubicBezTo>
                <a:cubicBezTo>
                  <a:pt x="861" y="2187"/>
                  <a:pt x="874" y="2212"/>
                  <a:pt x="860" y="2279"/>
                </a:cubicBezTo>
                <a:cubicBezTo>
                  <a:pt x="856" y="2298"/>
                  <a:pt x="848" y="2316"/>
                  <a:pt x="842" y="2334"/>
                </a:cubicBezTo>
                <a:cubicBezTo>
                  <a:pt x="839" y="2343"/>
                  <a:pt x="833" y="2361"/>
                  <a:pt x="833" y="2361"/>
                </a:cubicBezTo>
                <a:cubicBezTo>
                  <a:pt x="826" y="2411"/>
                  <a:pt x="822" y="2498"/>
                  <a:pt x="787" y="2535"/>
                </a:cubicBezTo>
                <a:cubicBezTo>
                  <a:pt x="775" y="2570"/>
                  <a:pt x="758" y="2610"/>
                  <a:pt x="732" y="2635"/>
                </a:cubicBezTo>
                <a:cubicBezTo>
                  <a:pt x="711" y="2782"/>
                  <a:pt x="727" y="2722"/>
                  <a:pt x="696" y="2818"/>
                </a:cubicBezTo>
                <a:cubicBezTo>
                  <a:pt x="691" y="2835"/>
                  <a:pt x="669" y="2841"/>
                  <a:pt x="659" y="2855"/>
                </a:cubicBezTo>
                <a:cubicBezTo>
                  <a:pt x="640" y="2882"/>
                  <a:pt x="623" y="2910"/>
                  <a:pt x="604" y="2937"/>
                </a:cubicBezTo>
                <a:cubicBezTo>
                  <a:pt x="598" y="2946"/>
                  <a:pt x="586" y="2964"/>
                  <a:pt x="586" y="2964"/>
                </a:cubicBezTo>
                <a:cubicBezTo>
                  <a:pt x="564" y="3055"/>
                  <a:pt x="539" y="3148"/>
                  <a:pt x="458" y="3202"/>
                </a:cubicBezTo>
                <a:cubicBezTo>
                  <a:pt x="444" y="3245"/>
                  <a:pt x="411" y="3264"/>
                  <a:pt x="394" y="3303"/>
                </a:cubicBezTo>
                <a:cubicBezTo>
                  <a:pt x="375" y="3346"/>
                  <a:pt x="380" y="3373"/>
                  <a:pt x="348" y="3403"/>
                </a:cubicBezTo>
                <a:cubicBezTo>
                  <a:pt x="334" y="3446"/>
                  <a:pt x="302" y="3451"/>
                  <a:pt x="275" y="3486"/>
                </a:cubicBezTo>
                <a:cubicBezTo>
                  <a:pt x="249" y="3519"/>
                  <a:pt x="251" y="3557"/>
                  <a:pt x="220" y="3586"/>
                </a:cubicBezTo>
                <a:cubicBezTo>
                  <a:pt x="210" y="3638"/>
                  <a:pt x="209" y="3670"/>
                  <a:pt x="156" y="3687"/>
                </a:cubicBezTo>
                <a:cubicBezTo>
                  <a:pt x="130" y="3704"/>
                  <a:pt x="132" y="3745"/>
                  <a:pt x="113" y="3770"/>
                </a:cubicBezTo>
                <a:cubicBezTo>
                  <a:pt x="100" y="3788"/>
                  <a:pt x="13" y="3862"/>
                  <a:pt x="13" y="3862"/>
                </a:cubicBezTo>
                <a:cubicBezTo>
                  <a:pt x="9" y="3847"/>
                  <a:pt x="10" y="3624"/>
                  <a:pt x="10" y="3556"/>
                </a:cubicBezTo>
                <a:cubicBezTo>
                  <a:pt x="10" y="3488"/>
                  <a:pt x="12" y="3488"/>
                  <a:pt x="12" y="3453"/>
                </a:cubicBezTo>
                <a:cubicBezTo>
                  <a:pt x="10" y="3409"/>
                  <a:pt x="10" y="3391"/>
                  <a:pt x="10" y="3343"/>
                </a:cubicBezTo>
                <a:cubicBezTo>
                  <a:pt x="10" y="3211"/>
                  <a:pt x="0" y="3126"/>
                  <a:pt x="9" y="3036"/>
                </a:cubicBezTo>
                <a:cubicBezTo>
                  <a:pt x="6" y="2646"/>
                  <a:pt x="14" y="2765"/>
                  <a:pt x="7" y="2361"/>
                </a:cubicBezTo>
                <a:cubicBezTo>
                  <a:pt x="3" y="2107"/>
                  <a:pt x="12" y="1449"/>
                  <a:pt x="12" y="1209"/>
                </a:cubicBezTo>
                <a:cubicBezTo>
                  <a:pt x="4" y="1102"/>
                  <a:pt x="16" y="925"/>
                  <a:pt x="10" y="811"/>
                </a:cubicBezTo>
                <a:cubicBezTo>
                  <a:pt x="4" y="678"/>
                  <a:pt x="18" y="561"/>
                  <a:pt x="9" y="426"/>
                </a:cubicBezTo>
                <a:cubicBezTo>
                  <a:pt x="5" y="314"/>
                  <a:pt x="7" y="207"/>
                  <a:pt x="12" y="142"/>
                </a:cubicBezTo>
                <a:cubicBezTo>
                  <a:pt x="12" y="78"/>
                  <a:pt x="10" y="60"/>
                  <a:pt x="10" y="39"/>
                </a:cubicBezTo>
                <a:cubicBezTo>
                  <a:pt x="13" y="30"/>
                  <a:pt x="4" y="18"/>
                  <a:pt x="13" y="13"/>
                </a:cubicBezTo>
                <a:cubicBezTo>
                  <a:pt x="18" y="10"/>
                  <a:pt x="153" y="15"/>
                  <a:pt x="85" y="10"/>
                </a:cubicBezTo>
                <a:close/>
              </a:path>
            </a:pathLst>
          </a:custGeom>
          <a:solidFill>
            <a:schemeClr val="accent1"/>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1" name="Freeform 12">
            <a:extLst>
              <a:ext uri="{FF2B5EF4-FFF2-40B4-BE49-F238E27FC236}">
                <a16:creationId xmlns:a16="http://schemas.microsoft.com/office/drawing/2014/main" id="{D3D1E825-8C19-7BBA-DFE9-DACD36E66C81}"/>
              </a:ext>
            </a:extLst>
          </p:cNvPr>
          <p:cNvSpPr>
            <a:spLocks/>
          </p:cNvSpPr>
          <p:nvPr/>
        </p:nvSpPr>
        <p:spPr bwMode="auto">
          <a:xfrm>
            <a:off x="2362200" y="1304925"/>
            <a:ext cx="298450" cy="1590675"/>
          </a:xfrm>
          <a:custGeom>
            <a:avLst/>
            <a:gdLst>
              <a:gd name="T0" fmla="*/ 298450 w 261"/>
              <a:gd name="T1" fmla="*/ 0 h 1113"/>
              <a:gd name="T2" fmla="*/ 274437 w 261"/>
              <a:gd name="T3" fmla="*/ 25725 h 1113"/>
              <a:gd name="T4" fmla="*/ 243563 w 261"/>
              <a:gd name="T5" fmla="*/ 141489 h 1113"/>
              <a:gd name="T6" fmla="*/ 226410 w 261"/>
              <a:gd name="T7" fmla="*/ 184364 h 1113"/>
              <a:gd name="T8" fmla="*/ 219549 w 261"/>
              <a:gd name="T9" fmla="*/ 252964 h 1113"/>
              <a:gd name="T10" fmla="*/ 195536 w 261"/>
              <a:gd name="T11" fmla="*/ 321565 h 1113"/>
              <a:gd name="T12" fmla="*/ 174953 w 261"/>
              <a:gd name="T13" fmla="*/ 338715 h 1113"/>
              <a:gd name="T14" fmla="*/ 147510 w 261"/>
              <a:gd name="T15" fmla="*/ 403028 h 1113"/>
              <a:gd name="T16" fmla="*/ 153227 w 261"/>
              <a:gd name="T17" fmla="*/ 441616 h 1113"/>
              <a:gd name="T18" fmla="*/ 126927 w 261"/>
              <a:gd name="T19" fmla="*/ 488779 h 1113"/>
              <a:gd name="T20" fmla="*/ 144079 w 261"/>
              <a:gd name="T21" fmla="*/ 574530 h 1113"/>
              <a:gd name="T22" fmla="*/ 154371 w 261"/>
              <a:gd name="T23" fmla="*/ 578817 h 1113"/>
              <a:gd name="T24" fmla="*/ 161232 w 261"/>
              <a:gd name="T25" fmla="*/ 634555 h 1113"/>
              <a:gd name="T26" fmla="*/ 174953 w 261"/>
              <a:gd name="T27" fmla="*/ 737456 h 1113"/>
              <a:gd name="T28" fmla="*/ 171523 w 261"/>
              <a:gd name="T29" fmla="*/ 763181 h 1113"/>
              <a:gd name="T30" fmla="*/ 161232 w 261"/>
              <a:gd name="T31" fmla="*/ 771756 h 1113"/>
              <a:gd name="T32" fmla="*/ 130357 w 261"/>
              <a:gd name="T33" fmla="*/ 900382 h 1113"/>
              <a:gd name="T34" fmla="*/ 133788 w 261"/>
              <a:gd name="T35" fmla="*/ 998995 h 1113"/>
              <a:gd name="T36" fmla="*/ 113205 w 261"/>
              <a:gd name="T37" fmla="*/ 1071883 h 1113"/>
              <a:gd name="T38" fmla="*/ 99483 w 261"/>
              <a:gd name="T39" fmla="*/ 1097609 h 1113"/>
              <a:gd name="T40" fmla="*/ 75470 w 261"/>
              <a:gd name="T41" fmla="*/ 1153347 h 1113"/>
              <a:gd name="T42" fmla="*/ 78901 w 261"/>
              <a:gd name="T43" fmla="*/ 1256247 h 1113"/>
              <a:gd name="T44" fmla="*/ 72040 w 261"/>
              <a:gd name="T45" fmla="*/ 1281973 h 1113"/>
              <a:gd name="T46" fmla="*/ 41166 w 261"/>
              <a:gd name="T47" fmla="*/ 1423461 h 1113"/>
              <a:gd name="T48" fmla="*/ 13722 w 261"/>
              <a:gd name="T49" fmla="*/ 1552087 h 1113"/>
              <a:gd name="T50" fmla="*/ 0 w 261"/>
              <a:gd name="T51" fmla="*/ 1590675 h 111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61" h="1113">
                <a:moveTo>
                  <a:pt x="261" y="0"/>
                </a:moveTo>
                <a:cubicBezTo>
                  <a:pt x="257" y="12"/>
                  <a:pt x="251" y="11"/>
                  <a:pt x="240" y="18"/>
                </a:cubicBezTo>
                <a:cubicBezTo>
                  <a:pt x="231" y="45"/>
                  <a:pt x="222" y="72"/>
                  <a:pt x="213" y="99"/>
                </a:cubicBezTo>
                <a:cubicBezTo>
                  <a:pt x="209" y="112"/>
                  <a:pt x="210" y="121"/>
                  <a:pt x="198" y="129"/>
                </a:cubicBezTo>
                <a:cubicBezTo>
                  <a:pt x="186" y="148"/>
                  <a:pt x="189" y="151"/>
                  <a:pt x="192" y="177"/>
                </a:cubicBezTo>
                <a:cubicBezTo>
                  <a:pt x="187" y="197"/>
                  <a:pt x="182" y="208"/>
                  <a:pt x="171" y="225"/>
                </a:cubicBezTo>
                <a:cubicBezTo>
                  <a:pt x="167" y="231"/>
                  <a:pt x="153" y="237"/>
                  <a:pt x="153" y="237"/>
                </a:cubicBezTo>
                <a:cubicBezTo>
                  <a:pt x="141" y="255"/>
                  <a:pt x="135" y="263"/>
                  <a:pt x="129" y="282"/>
                </a:cubicBezTo>
                <a:cubicBezTo>
                  <a:pt x="126" y="291"/>
                  <a:pt x="134" y="309"/>
                  <a:pt x="134" y="309"/>
                </a:cubicBezTo>
                <a:cubicBezTo>
                  <a:pt x="133" y="320"/>
                  <a:pt x="111" y="331"/>
                  <a:pt x="111" y="342"/>
                </a:cubicBezTo>
                <a:cubicBezTo>
                  <a:pt x="111" y="350"/>
                  <a:pt x="122" y="397"/>
                  <a:pt x="126" y="402"/>
                </a:cubicBezTo>
                <a:cubicBezTo>
                  <a:pt x="128" y="404"/>
                  <a:pt x="132" y="404"/>
                  <a:pt x="135" y="405"/>
                </a:cubicBezTo>
                <a:cubicBezTo>
                  <a:pt x="139" y="418"/>
                  <a:pt x="136" y="430"/>
                  <a:pt x="141" y="444"/>
                </a:cubicBezTo>
                <a:cubicBezTo>
                  <a:pt x="143" y="479"/>
                  <a:pt x="137" y="492"/>
                  <a:pt x="153" y="516"/>
                </a:cubicBezTo>
                <a:cubicBezTo>
                  <a:pt x="152" y="522"/>
                  <a:pt x="153" y="529"/>
                  <a:pt x="150" y="534"/>
                </a:cubicBezTo>
                <a:cubicBezTo>
                  <a:pt x="148" y="537"/>
                  <a:pt x="143" y="537"/>
                  <a:pt x="141" y="540"/>
                </a:cubicBezTo>
                <a:cubicBezTo>
                  <a:pt x="125" y="565"/>
                  <a:pt x="123" y="603"/>
                  <a:pt x="114" y="630"/>
                </a:cubicBezTo>
                <a:cubicBezTo>
                  <a:pt x="118" y="660"/>
                  <a:pt x="121" y="667"/>
                  <a:pt x="117" y="699"/>
                </a:cubicBezTo>
                <a:cubicBezTo>
                  <a:pt x="116" y="704"/>
                  <a:pt x="102" y="743"/>
                  <a:pt x="99" y="750"/>
                </a:cubicBezTo>
                <a:cubicBezTo>
                  <a:pt x="96" y="757"/>
                  <a:pt x="89" y="761"/>
                  <a:pt x="87" y="768"/>
                </a:cubicBezTo>
                <a:cubicBezTo>
                  <a:pt x="82" y="783"/>
                  <a:pt x="82" y="802"/>
                  <a:pt x="66" y="807"/>
                </a:cubicBezTo>
                <a:cubicBezTo>
                  <a:pt x="89" y="822"/>
                  <a:pt x="77" y="856"/>
                  <a:pt x="69" y="879"/>
                </a:cubicBezTo>
                <a:cubicBezTo>
                  <a:pt x="67" y="885"/>
                  <a:pt x="63" y="897"/>
                  <a:pt x="63" y="897"/>
                </a:cubicBezTo>
                <a:cubicBezTo>
                  <a:pt x="58" y="932"/>
                  <a:pt x="47" y="963"/>
                  <a:pt x="36" y="996"/>
                </a:cubicBezTo>
                <a:cubicBezTo>
                  <a:pt x="32" y="1027"/>
                  <a:pt x="26" y="1058"/>
                  <a:pt x="12" y="1086"/>
                </a:cubicBezTo>
                <a:cubicBezTo>
                  <a:pt x="7" y="1096"/>
                  <a:pt x="11" y="1107"/>
                  <a:pt x="0" y="1113"/>
                </a:cubicBezTo>
              </a:path>
            </a:pathLst>
          </a:custGeom>
          <a:solidFill>
            <a:srgbClr val="FFC673"/>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2" name="Freeform 13">
            <a:extLst>
              <a:ext uri="{FF2B5EF4-FFF2-40B4-BE49-F238E27FC236}">
                <a16:creationId xmlns:a16="http://schemas.microsoft.com/office/drawing/2014/main" id="{F26FE5D5-4028-98DC-BBE1-AB881691FCA7}"/>
              </a:ext>
            </a:extLst>
          </p:cNvPr>
          <p:cNvSpPr>
            <a:spLocks/>
          </p:cNvSpPr>
          <p:nvPr/>
        </p:nvSpPr>
        <p:spPr bwMode="auto">
          <a:xfrm>
            <a:off x="2346325" y="2825750"/>
            <a:ext cx="115888" cy="1636713"/>
          </a:xfrm>
          <a:custGeom>
            <a:avLst/>
            <a:gdLst>
              <a:gd name="T0" fmla="*/ 40902 w 102"/>
              <a:gd name="T1" fmla="*/ 0 h 1146"/>
              <a:gd name="T2" fmla="*/ 10225 w 102"/>
              <a:gd name="T3" fmla="*/ 77123 h 1146"/>
              <a:gd name="T4" fmla="*/ 3408 w 102"/>
              <a:gd name="T5" fmla="*/ 119968 h 1146"/>
              <a:gd name="T6" fmla="*/ 0 w 102"/>
              <a:gd name="T7" fmla="*/ 141391 h 1146"/>
              <a:gd name="T8" fmla="*/ 3408 w 102"/>
              <a:gd name="T9" fmla="*/ 197091 h 1146"/>
              <a:gd name="T10" fmla="*/ 10225 w 102"/>
              <a:gd name="T11" fmla="*/ 222799 h 1146"/>
              <a:gd name="T12" fmla="*/ 20451 w 102"/>
              <a:gd name="T13" fmla="*/ 287067 h 1146"/>
              <a:gd name="T14" fmla="*/ 51127 w 102"/>
              <a:gd name="T15" fmla="*/ 317060 h 1146"/>
              <a:gd name="T16" fmla="*/ 81803 w 102"/>
              <a:gd name="T17" fmla="*/ 462736 h 1146"/>
              <a:gd name="T18" fmla="*/ 64761 w 102"/>
              <a:gd name="T19" fmla="*/ 535574 h 1146"/>
              <a:gd name="T20" fmla="*/ 54536 w 102"/>
              <a:gd name="T21" fmla="*/ 582704 h 1146"/>
              <a:gd name="T22" fmla="*/ 37493 w 102"/>
              <a:gd name="T23" fmla="*/ 689819 h 1146"/>
              <a:gd name="T24" fmla="*/ 71578 w 102"/>
              <a:gd name="T25" fmla="*/ 732665 h 1146"/>
              <a:gd name="T26" fmla="*/ 98846 w 102"/>
              <a:gd name="T27" fmla="*/ 796934 h 1146"/>
              <a:gd name="T28" fmla="*/ 109071 w 102"/>
              <a:gd name="T29" fmla="*/ 835495 h 1146"/>
              <a:gd name="T30" fmla="*/ 102254 w 102"/>
              <a:gd name="T31" fmla="*/ 994025 h 1146"/>
              <a:gd name="T32" fmla="*/ 115888 w 102"/>
              <a:gd name="T33" fmla="*/ 1062578 h 1146"/>
              <a:gd name="T34" fmla="*/ 109071 w 102"/>
              <a:gd name="T35" fmla="*/ 1113993 h 1146"/>
              <a:gd name="T36" fmla="*/ 115888 w 102"/>
              <a:gd name="T37" fmla="*/ 1148270 h 1146"/>
              <a:gd name="T38" fmla="*/ 95437 w 102"/>
              <a:gd name="T39" fmla="*/ 1199685 h 1146"/>
              <a:gd name="T40" fmla="*/ 92029 w 102"/>
              <a:gd name="T41" fmla="*/ 1268238 h 1146"/>
              <a:gd name="T42" fmla="*/ 85212 w 102"/>
              <a:gd name="T43" fmla="*/ 1293946 h 1146"/>
              <a:gd name="T44" fmla="*/ 71578 w 102"/>
              <a:gd name="T45" fmla="*/ 1358215 h 1146"/>
              <a:gd name="T46" fmla="*/ 85212 w 102"/>
              <a:gd name="T47" fmla="*/ 1396776 h 1146"/>
              <a:gd name="T48" fmla="*/ 61352 w 102"/>
              <a:gd name="T49" fmla="*/ 1422484 h 1146"/>
              <a:gd name="T50" fmla="*/ 68169 w 102"/>
              <a:gd name="T51" fmla="*/ 1491037 h 1146"/>
              <a:gd name="T52" fmla="*/ 74986 w 102"/>
              <a:gd name="T53" fmla="*/ 1516745 h 1146"/>
              <a:gd name="T54" fmla="*/ 51127 w 102"/>
              <a:gd name="T55" fmla="*/ 1623859 h 1146"/>
              <a:gd name="T56" fmla="*/ 40902 w 102"/>
              <a:gd name="T57" fmla="*/ 1632428 h 1146"/>
              <a:gd name="T58" fmla="*/ 47719 w 102"/>
              <a:gd name="T59" fmla="*/ 1636713 h 1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2" h="1146">
                <a:moveTo>
                  <a:pt x="36" y="0"/>
                </a:moveTo>
                <a:cubicBezTo>
                  <a:pt x="18" y="12"/>
                  <a:pt x="13" y="34"/>
                  <a:pt x="9" y="54"/>
                </a:cubicBezTo>
                <a:cubicBezTo>
                  <a:pt x="7" y="64"/>
                  <a:pt x="5" y="74"/>
                  <a:pt x="3" y="84"/>
                </a:cubicBezTo>
                <a:cubicBezTo>
                  <a:pt x="2" y="89"/>
                  <a:pt x="0" y="99"/>
                  <a:pt x="0" y="99"/>
                </a:cubicBezTo>
                <a:cubicBezTo>
                  <a:pt x="1" y="112"/>
                  <a:pt x="1" y="125"/>
                  <a:pt x="3" y="138"/>
                </a:cubicBezTo>
                <a:cubicBezTo>
                  <a:pt x="4" y="144"/>
                  <a:pt x="9" y="156"/>
                  <a:pt x="9" y="156"/>
                </a:cubicBezTo>
                <a:cubicBezTo>
                  <a:pt x="11" y="181"/>
                  <a:pt x="6" y="186"/>
                  <a:pt x="18" y="201"/>
                </a:cubicBezTo>
                <a:cubicBezTo>
                  <a:pt x="25" y="210"/>
                  <a:pt x="45" y="222"/>
                  <a:pt x="45" y="222"/>
                </a:cubicBezTo>
                <a:cubicBezTo>
                  <a:pt x="61" y="254"/>
                  <a:pt x="63" y="289"/>
                  <a:pt x="72" y="324"/>
                </a:cubicBezTo>
                <a:cubicBezTo>
                  <a:pt x="70" y="351"/>
                  <a:pt x="74" y="358"/>
                  <a:pt x="57" y="375"/>
                </a:cubicBezTo>
                <a:cubicBezTo>
                  <a:pt x="49" y="398"/>
                  <a:pt x="52" y="387"/>
                  <a:pt x="48" y="408"/>
                </a:cubicBezTo>
                <a:cubicBezTo>
                  <a:pt x="46" y="436"/>
                  <a:pt x="39" y="457"/>
                  <a:pt x="33" y="483"/>
                </a:cubicBezTo>
                <a:cubicBezTo>
                  <a:pt x="38" y="511"/>
                  <a:pt x="44" y="500"/>
                  <a:pt x="63" y="513"/>
                </a:cubicBezTo>
                <a:cubicBezTo>
                  <a:pt x="73" y="528"/>
                  <a:pt x="80" y="542"/>
                  <a:pt x="87" y="558"/>
                </a:cubicBezTo>
                <a:cubicBezTo>
                  <a:pt x="91" y="567"/>
                  <a:pt x="96" y="585"/>
                  <a:pt x="96" y="585"/>
                </a:cubicBezTo>
                <a:cubicBezTo>
                  <a:pt x="98" y="622"/>
                  <a:pt x="102" y="660"/>
                  <a:pt x="90" y="696"/>
                </a:cubicBezTo>
                <a:cubicBezTo>
                  <a:pt x="93" y="724"/>
                  <a:pt x="95" y="723"/>
                  <a:pt x="102" y="744"/>
                </a:cubicBezTo>
                <a:cubicBezTo>
                  <a:pt x="100" y="756"/>
                  <a:pt x="95" y="768"/>
                  <a:pt x="96" y="780"/>
                </a:cubicBezTo>
                <a:cubicBezTo>
                  <a:pt x="97" y="788"/>
                  <a:pt x="102" y="804"/>
                  <a:pt x="102" y="804"/>
                </a:cubicBezTo>
                <a:cubicBezTo>
                  <a:pt x="99" y="824"/>
                  <a:pt x="100" y="829"/>
                  <a:pt x="84" y="840"/>
                </a:cubicBezTo>
                <a:cubicBezTo>
                  <a:pt x="83" y="856"/>
                  <a:pt x="83" y="872"/>
                  <a:pt x="81" y="888"/>
                </a:cubicBezTo>
                <a:cubicBezTo>
                  <a:pt x="80" y="894"/>
                  <a:pt x="75" y="906"/>
                  <a:pt x="75" y="906"/>
                </a:cubicBezTo>
                <a:cubicBezTo>
                  <a:pt x="72" y="930"/>
                  <a:pt x="69" y="932"/>
                  <a:pt x="63" y="951"/>
                </a:cubicBezTo>
                <a:cubicBezTo>
                  <a:pt x="66" y="961"/>
                  <a:pt x="72" y="968"/>
                  <a:pt x="75" y="978"/>
                </a:cubicBezTo>
                <a:cubicBezTo>
                  <a:pt x="71" y="990"/>
                  <a:pt x="66" y="992"/>
                  <a:pt x="54" y="996"/>
                </a:cubicBezTo>
                <a:cubicBezTo>
                  <a:pt x="36" y="1023"/>
                  <a:pt x="51" y="1018"/>
                  <a:pt x="60" y="1044"/>
                </a:cubicBezTo>
                <a:cubicBezTo>
                  <a:pt x="62" y="1050"/>
                  <a:pt x="66" y="1062"/>
                  <a:pt x="66" y="1062"/>
                </a:cubicBezTo>
                <a:cubicBezTo>
                  <a:pt x="62" y="1088"/>
                  <a:pt x="53" y="1112"/>
                  <a:pt x="45" y="1137"/>
                </a:cubicBezTo>
                <a:cubicBezTo>
                  <a:pt x="44" y="1140"/>
                  <a:pt x="37" y="1140"/>
                  <a:pt x="36" y="1143"/>
                </a:cubicBezTo>
                <a:cubicBezTo>
                  <a:pt x="35" y="1145"/>
                  <a:pt x="40" y="1145"/>
                  <a:pt x="42" y="1146"/>
                </a:cubicBezTo>
              </a:path>
            </a:pathLst>
          </a:custGeom>
          <a:solidFill>
            <a:srgbClr val="FFC673"/>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3" name="Freeform 14">
            <a:extLst>
              <a:ext uri="{FF2B5EF4-FFF2-40B4-BE49-F238E27FC236}">
                <a16:creationId xmlns:a16="http://schemas.microsoft.com/office/drawing/2014/main" id="{9716B7E8-BECC-F9B9-8F83-3D66FE49516D}"/>
              </a:ext>
            </a:extLst>
          </p:cNvPr>
          <p:cNvSpPr>
            <a:spLocks/>
          </p:cNvSpPr>
          <p:nvPr/>
        </p:nvSpPr>
        <p:spPr bwMode="auto">
          <a:xfrm>
            <a:off x="2292350" y="2306638"/>
            <a:ext cx="271463" cy="476250"/>
          </a:xfrm>
          <a:custGeom>
            <a:avLst/>
            <a:gdLst>
              <a:gd name="T0" fmla="*/ 185557 w 237"/>
              <a:gd name="T1" fmla="*/ 4278 h 334"/>
              <a:gd name="T2" fmla="*/ 161503 w 237"/>
              <a:gd name="T3" fmla="*/ 8555 h 334"/>
              <a:gd name="T4" fmla="*/ 154631 w 237"/>
              <a:gd name="T5" fmla="*/ 21388 h 334"/>
              <a:gd name="T6" fmla="*/ 109960 w 237"/>
              <a:gd name="T7" fmla="*/ 51332 h 334"/>
              <a:gd name="T8" fmla="*/ 41235 w 237"/>
              <a:gd name="T9" fmla="*/ 81276 h 334"/>
              <a:gd name="T10" fmla="*/ 0 w 237"/>
              <a:gd name="T11" fmla="*/ 153997 h 334"/>
              <a:gd name="T12" fmla="*/ 27490 w 237"/>
              <a:gd name="T13" fmla="*/ 218162 h 334"/>
              <a:gd name="T14" fmla="*/ 65289 w 237"/>
              <a:gd name="T15" fmla="*/ 329382 h 334"/>
              <a:gd name="T16" fmla="*/ 92778 w 237"/>
              <a:gd name="T17" fmla="*/ 449158 h 334"/>
              <a:gd name="T18" fmla="*/ 130577 w 237"/>
              <a:gd name="T19" fmla="*/ 461991 h 334"/>
              <a:gd name="T20" fmla="*/ 171812 w 237"/>
              <a:gd name="T21" fmla="*/ 453436 h 334"/>
              <a:gd name="T22" fmla="*/ 206174 w 237"/>
              <a:gd name="T23" fmla="*/ 316549 h 334"/>
              <a:gd name="T24" fmla="*/ 216483 w 237"/>
              <a:gd name="T25" fmla="*/ 269495 h 334"/>
              <a:gd name="T26" fmla="*/ 247409 w 237"/>
              <a:gd name="T27" fmla="*/ 175385 h 334"/>
              <a:gd name="T28" fmla="*/ 209611 w 237"/>
              <a:gd name="T29" fmla="*/ 29944 h 334"/>
              <a:gd name="T30" fmla="*/ 185557 w 237"/>
              <a:gd name="T31" fmla="*/ 4278 h 3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37" h="334">
                <a:moveTo>
                  <a:pt x="162" y="3"/>
                </a:moveTo>
                <a:cubicBezTo>
                  <a:pt x="155" y="4"/>
                  <a:pt x="147" y="3"/>
                  <a:pt x="141" y="6"/>
                </a:cubicBezTo>
                <a:cubicBezTo>
                  <a:pt x="138" y="7"/>
                  <a:pt x="138" y="13"/>
                  <a:pt x="135" y="15"/>
                </a:cubicBezTo>
                <a:cubicBezTo>
                  <a:pt x="123" y="26"/>
                  <a:pt x="111" y="32"/>
                  <a:pt x="96" y="36"/>
                </a:cubicBezTo>
                <a:cubicBezTo>
                  <a:pt x="81" y="58"/>
                  <a:pt x="63" y="55"/>
                  <a:pt x="36" y="57"/>
                </a:cubicBezTo>
                <a:cubicBezTo>
                  <a:pt x="13" y="63"/>
                  <a:pt x="5" y="87"/>
                  <a:pt x="0" y="108"/>
                </a:cubicBezTo>
                <a:cubicBezTo>
                  <a:pt x="4" y="142"/>
                  <a:pt x="1" y="138"/>
                  <a:pt x="24" y="153"/>
                </a:cubicBezTo>
                <a:cubicBezTo>
                  <a:pt x="40" y="178"/>
                  <a:pt x="41" y="206"/>
                  <a:pt x="57" y="231"/>
                </a:cubicBezTo>
                <a:cubicBezTo>
                  <a:pt x="58" y="243"/>
                  <a:pt x="65" y="306"/>
                  <a:pt x="81" y="315"/>
                </a:cubicBezTo>
                <a:cubicBezTo>
                  <a:pt x="90" y="320"/>
                  <a:pt x="104" y="322"/>
                  <a:pt x="114" y="324"/>
                </a:cubicBezTo>
                <a:cubicBezTo>
                  <a:pt x="129" y="334"/>
                  <a:pt x="135" y="323"/>
                  <a:pt x="150" y="318"/>
                </a:cubicBezTo>
                <a:cubicBezTo>
                  <a:pt x="160" y="287"/>
                  <a:pt x="162" y="250"/>
                  <a:pt x="180" y="222"/>
                </a:cubicBezTo>
                <a:cubicBezTo>
                  <a:pt x="183" y="211"/>
                  <a:pt x="186" y="200"/>
                  <a:pt x="189" y="189"/>
                </a:cubicBezTo>
                <a:cubicBezTo>
                  <a:pt x="185" y="167"/>
                  <a:pt x="193" y="131"/>
                  <a:pt x="216" y="123"/>
                </a:cubicBezTo>
                <a:cubicBezTo>
                  <a:pt x="237" y="91"/>
                  <a:pt x="209" y="44"/>
                  <a:pt x="183" y="21"/>
                </a:cubicBezTo>
                <a:cubicBezTo>
                  <a:pt x="159" y="0"/>
                  <a:pt x="169" y="18"/>
                  <a:pt x="162" y="3"/>
                </a:cubicBezTo>
                <a:close/>
              </a:path>
            </a:pathLst>
          </a:custGeom>
          <a:solidFill>
            <a:schemeClr val="accent1"/>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4" name="Freeform 15">
            <a:extLst>
              <a:ext uri="{FF2B5EF4-FFF2-40B4-BE49-F238E27FC236}">
                <a16:creationId xmlns:a16="http://schemas.microsoft.com/office/drawing/2014/main" id="{BC8CF31A-41AF-54B8-B5A3-2EB4856BEA25}"/>
              </a:ext>
            </a:extLst>
          </p:cNvPr>
          <p:cNvSpPr>
            <a:spLocks/>
          </p:cNvSpPr>
          <p:nvPr/>
        </p:nvSpPr>
        <p:spPr bwMode="auto">
          <a:xfrm>
            <a:off x="2133600" y="4419600"/>
            <a:ext cx="411163" cy="1381125"/>
          </a:xfrm>
          <a:custGeom>
            <a:avLst/>
            <a:gdLst>
              <a:gd name="T0" fmla="*/ 217067 w 358"/>
              <a:gd name="T1" fmla="*/ 24255 h 968"/>
              <a:gd name="T2" fmla="*/ 144711 w 358"/>
              <a:gd name="T3" fmla="*/ 88460 h 968"/>
              <a:gd name="T4" fmla="*/ 117147 w 358"/>
              <a:gd name="T5" fmla="*/ 135544 h 968"/>
              <a:gd name="T6" fmla="*/ 96474 w 358"/>
              <a:gd name="T7" fmla="*/ 233992 h 968"/>
              <a:gd name="T8" fmla="*/ 103365 w 358"/>
              <a:gd name="T9" fmla="*/ 319599 h 968"/>
              <a:gd name="T10" fmla="*/ 75801 w 358"/>
              <a:gd name="T11" fmla="*/ 430888 h 968"/>
              <a:gd name="T12" fmla="*/ 58574 w 358"/>
              <a:gd name="T13" fmla="*/ 490813 h 968"/>
              <a:gd name="T14" fmla="*/ 41346 w 358"/>
              <a:gd name="T15" fmla="*/ 636345 h 968"/>
              <a:gd name="T16" fmla="*/ 24119 w 358"/>
              <a:gd name="T17" fmla="*/ 751914 h 968"/>
              <a:gd name="T18" fmla="*/ 41346 w 358"/>
              <a:gd name="T19" fmla="*/ 884605 h 968"/>
              <a:gd name="T20" fmla="*/ 48237 w 358"/>
              <a:gd name="T21" fmla="*/ 983053 h 968"/>
              <a:gd name="T22" fmla="*/ 0 w 358"/>
              <a:gd name="T23" fmla="*/ 1111463 h 968"/>
              <a:gd name="T24" fmla="*/ 20673 w 358"/>
              <a:gd name="T25" fmla="*/ 1197070 h 968"/>
              <a:gd name="T26" fmla="*/ 110256 w 358"/>
              <a:gd name="T27" fmla="*/ 1359723 h 968"/>
              <a:gd name="T28" fmla="*/ 213621 w 358"/>
              <a:gd name="T29" fmla="*/ 1321200 h 968"/>
              <a:gd name="T30" fmla="*/ 230849 w 358"/>
              <a:gd name="T31" fmla="*/ 1269836 h 968"/>
              <a:gd name="T32" fmla="*/ 244631 w 358"/>
              <a:gd name="T33" fmla="*/ 1235593 h 968"/>
              <a:gd name="T34" fmla="*/ 241185 w 358"/>
              <a:gd name="T35" fmla="*/ 1158547 h 968"/>
              <a:gd name="T36" fmla="*/ 223958 w 358"/>
              <a:gd name="T37" fmla="*/ 1034417 h 968"/>
              <a:gd name="T38" fmla="*/ 144711 w 358"/>
              <a:gd name="T39" fmla="*/ 974492 h 968"/>
              <a:gd name="T40" fmla="*/ 137820 w 358"/>
              <a:gd name="T41" fmla="*/ 901726 h 968"/>
              <a:gd name="T42" fmla="*/ 186057 w 358"/>
              <a:gd name="T43" fmla="*/ 841801 h 968"/>
              <a:gd name="T44" fmla="*/ 234294 w 358"/>
              <a:gd name="T45" fmla="*/ 747634 h 968"/>
              <a:gd name="T46" fmla="*/ 251522 w 358"/>
              <a:gd name="T47" fmla="*/ 777596 h 968"/>
              <a:gd name="T48" fmla="*/ 296313 w 358"/>
              <a:gd name="T49" fmla="*/ 884605 h 968"/>
              <a:gd name="T50" fmla="*/ 330768 w 358"/>
              <a:gd name="T51" fmla="*/ 756194 h 968"/>
              <a:gd name="T52" fmla="*/ 341105 w 358"/>
              <a:gd name="T53" fmla="*/ 700550 h 968"/>
              <a:gd name="T54" fmla="*/ 351441 w 358"/>
              <a:gd name="T55" fmla="*/ 619223 h 968"/>
              <a:gd name="T56" fmla="*/ 375560 w 358"/>
              <a:gd name="T57" fmla="*/ 439449 h 968"/>
              <a:gd name="T58" fmla="*/ 406569 w 358"/>
              <a:gd name="T59" fmla="*/ 242553 h 968"/>
              <a:gd name="T60" fmla="*/ 344550 w 358"/>
              <a:gd name="T61" fmla="*/ 49937 h 968"/>
              <a:gd name="T62" fmla="*/ 296313 w 358"/>
              <a:gd name="T63" fmla="*/ 11414 h 968"/>
              <a:gd name="T64" fmla="*/ 258413 w 358"/>
              <a:gd name="T65" fmla="*/ 24255 h 968"/>
              <a:gd name="T66" fmla="*/ 277937 w 358"/>
              <a:gd name="T67" fmla="*/ 2854 h 968"/>
              <a:gd name="T68" fmla="*/ 234294 w 358"/>
              <a:gd name="T69" fmla="*/ 37096 h 9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58" h="968">
                <a:moveTo>
                  <a:pt x="240" y="5"/>
                </a:moveTo>
                <a:cubicBezTo>
                  <a:pt x="224" y="10"/>
                  <a:pt x="204" y="7"/>
                  <a:pt x="189" y="17"/>
                </a:cubicBezTo>
                <a:cubicBezTo>
                  <a:pt x="180" y="23"/>
                  <a:pt x="161" y="31"/>
                  <a:pt x="153" y="38"/>
                </a:cubicBezTo>
                <a:cubicBezTo>
                  <a:pt x="122" y="65"/>
                  <a:pt x="146" y="48"/>
                  <a:pt x="126" y="62"/>
                </a:cubicBezTo>
                <a:cubicBezTo>
                  <a:pt x="120" y="71"/>
                  <a:pt x="117" y="81"/>
                  <a:pt x="111" y="89"/>
                </a:cubicBezTo>
                <a:cubicBezTo>
                  <a:pt x="109" y="92"/>
                  <a:pt x="105" y="92"/>
                  <a:pt x="102" y="95"/>
                </a:cubicBezTo>
                <a:cubicBezTo>
                  <a:pt x="98" y="99"/>
                  <a:pt x="96" y="103"/>
                  <a:pt x="93" y="107"/>
                </a:cubicBezTo>
                <a:cubicBezTo>
                  <a:pt x="79" y="148"/>
                  <a:pt x="94" y="98"/>
                  <a:pt x="84" y="164"/>
                </a:cubicBezTo>
                <a:cubicBezTo>
                  <a:pt x="83" y="170"/>
                  <a:pt x="78" y="182"/>
                  <a:pt x="78" y="182"/>
                </a:cubicBezTo>
                <a:cubicBezTo>
                  <a:pt x="84" y="242"/>
                  <a:pt x="74" y="191"/>
                  <a:pt x="90" y="224"/>
                </a:cubicBezTo>
                <a:cubicBezTo>
                  <a:pt x="93" y="230"/>
                  <a:pt x="96" y="242"/>
                  <a:pt x="96" y="242"/>
                </a:cubicBezTo>
                <a:cubicBezTo>
                  <a:pt x="91" y="265"/>
                  <a:pt x="73" y="280"/>
                  <a:pt x="66" y="302"/>
                </a:cubicBezTo>
                <a:cubicBezTo>
                  <a:pt x="65" y="310"/>
                  <a:pt x="66" y="318"/>
                  <a:pt x="63" y="326"/>
                </a:cubicBezTo>
                <a:cubicBezTo>
                  <a:pt x="61" y="333"/>
                  <a:pt x="51" y="344"/>
                  <a:pt x="51" y="344"/>
                </a:cubicBezTo>
                <a:cubicBezTo>
                  <a:pt x="48" y="364"/>
                  <a:pt x="47" y="378"/>
                  <a:pt x="33" y="392"/>
                </a:cubicBezTo>
                <a:cubicBezTo>
                  <a:pt x="30" y="411"/>
                  <a:pt x="30" y="427"/>
                  <a:pt x="36" y="446"/>
                </a:cubicBezTo>
                <a:cubicBezTo>
                  <a:pt x="33" y="456"/>
                  <a:pt x="27" y="463"/>
                  <a:pt x="24" y="473"/>
                </a:cubicBezTo>
                <a:cubicBezTo>
                  <a:pt x="29" y="489"/>
                  <a:pt x="25" y="510"/>
                  <a:pt x="21" y="527"/>
                </a:cubicBezTo>
                <a:cubicBezTo>
                  <a:pt x="20" y="533"/>
                  <a:pt x="15" y="545"/>
                  <a:pt x="15" y="545"/>
                </a:cubicBezTo>
                <a:cubicBezTo>
                  <a:pt x="19" y="570"/>
                  <a:pt x="30" y="595"/>
                  <a:pt x="36" y="620"/>
                </a:cubicBezTo>
                <a:cubicBezTo>
                  <a:pt x="38" y="629"/>
                  <a:pt x="45" y="647"/>
                  <a:pt x="45" y="647"/>
                </a:cubicBezTo>
                <a:cubicBezTo>
                  <a:pt x="44" y="661"/>
                  <a:pt x="45" y="675"/>
                  <a:pt x="42" y="689"/>
                </a:cubicBezTo>
                <a:cubicBezTo>
                  <a:pt x="40" y="696"/>
                  <a:pt x="34" y="701"/>
                  <a:pt x="30" y="707"/>
                </a:cubicBezTo>
                <a:cubicBezTo>
                  <a:pt x="17" y="726"/>
                  <a:pt x="7" y="757"/>
                  <a:pt x="0" y="779"/>
                </a:cubicBezTo>
                <a:cubicBezTo>
                  <a:pt x="3" y="794"/>
                  <a:pt x="7" y="807"/>
                  <a:pt x="12" y="821"/>
                </a:cubicBezTo>
                <a:cubicBezTo>
                  <a:pt x="14" y="827"/>
                  <a:pt x="18" y="839"/>
                  <a:pt x="18" y="839"/>
                </a:cubicBezTo>
                <a:cubicBezTo>
                  <a:pt x="12" y="872"/>
                  <a:pt x="18" y="910"/>
                  <a:pt x="54" y="917"/>
                </a:cubicBezTo>
                <a:cubicBezTo>
                  <a:pt x="59" y="933"/>
                  <a:pt x="80" y="948"/>
                  <a:pt x="96" y="953"/>
                </a:cubicBezTo>
                <a:cubicBezTo>
                  <a:pt x="105" y="960"/>
                  <a:pt x="126" y="968"/>
                  <a:pt x="126" y="968"/>
                </a:cubicBezTo>
                <a:cubicBezTo>
                  <a:pt x="157" y="948"/>
                  <a:pt x="142" y="932"/>
                  <a:pt x="186" y="926"/>
                </a:cubicBezTo>
                <a:cubicBezTo>
                  <a:pt x="196" y="912"/>
                  <a:pt x="191" y="920"/>
                  <a:pt x="198" y="899"/>
                </a:cubicBezTo>
                <a:cubicBezTo>
                  <a:pt x="199" y="896"/>
                  <a:pt x="201" y="890"/>
                  <a:pt x="201" y="890"/>
                </a:cubicBezTo>
                <a:cubicBezTo>
                  <a:pt x="202" y="883"/>
                  <a:pt x="201" y="875"/>
                  <a:pt x="204" y="869"/>
                </a:cubicBezTo>
                <a:cubicBezTo>
                  <a:pt x="205" y="866"/>
                  <a:pt x="211" y="869"/>
                  <a:pt x="213" y="866"/>
                </a:cubicBezTo>
                <a:cubicBezTo>
                  <a:pt x="217" y="861"/>
                  <a:pt x="219" y="848"/>
                  <a:pt x="219" y="848"/>
                </a:cubicBezTo>
                <a:cubicBezTo>
                  <a:pt x="215" y="824"/>
                  <a:pt x="218" y="836"/>
                  <a:pt x="210" y="812"/>
                </a:cubicBezTo>
                <a:cubicBezTo>
                  <a:pt x="209" y="809"/>
                  <a:pt x="207" y="803"/>
                  <a:pt x="207" y="803"/>
                </a:cubicBezTo>
                <a:cubicBezTo>
                  <a:pt x="205" y="782"/>
                  <a:pt x="205" y="742"/>
                  <a:pt x="195" y="725"/>
                </a:cubicBezTo>
                <a:cubicBezTo>
                  <a:pt x="190" y="716"/>
                  <a:pt x="187" y="701"/>
                  <a:pt x="177" y="698"/>
                </a:cubicBezTo>
                <a:cubicBezTo>
                  <a:pt x="160" y="692"/>
                  <a:pt x="143" y="689"/>
                  <a:pt x="126" y="683"/>
                </a:cubicBezTo>
                <a:cubicBezTo>
                  <a:pt x="112" y="662"/>
                  <a:pt x="116" y="672"/>
                  <a:pt x="111" y="656"/>
                </a:cubicBezTo>
                <a:cubicBezTo>
                  <a:pt x="112" y="650"/>
                  <a:pt x="113" y="636"/>
                  <a:pt x="120" y="632"/>
                </a:cubicBezTo>
                <a:cubicBezTo>
                  <a:pt x="125" y="629"/>
                  <a:pt x="138" y="626"/>
                  <a:pt x="138" y="626"/>
                </a:cubicBezTo>
                <a:cubicBezTo>
                  <a:pt x="146" y="614"/>
                  <a:pt x="154" y="602"/>
                  <a:pt x="162" y="590"/>
                </a:cubicBezTo>
                <a:cubicBezTo>
                  <a:pt x="173" y="573"/>
                  <a:pt x="165" y="554"/>
                  <a:pt x="183" y="542"/>
                </a:cubicBezTo>
                <a:cubicBezTo>
                  <a:pt x="187" y="530"/>
                  <a:pt x="193" y="531"/>
                  <a:pt x="204" y="524"/>
                </a:cubicBezTo>
                <a:cubicBezTo>
                  <a:pt x="207" y="525"/>
                  <a:pt x="211" y="524"/>
                  <a:pt x="213" y="527"/>
                </a:cubicBezTo>
                <a:cubicBezTo>
                  <a:pt x="217" y="532"/>
                  <a:pt x="219" y="545"/>
                  <a:pt x="219" y="545"/>
                </a:cubicBezTo>
                <a:cubicBezTo>
                  <a:pt x="217" y="571"/>
                  <a:pt x="209" y="611"/>
                  <a:pt x="225" y="635"/>
                </a:cubicBezTo>
                <a:cubicBezTo>
                  <a:pt x="242" y="632"/>
                  <a:pt x="249" y="634"/>
                  <a:pt x="258" y="620"/>
                </a:cubicBezTo>
                <a:cubicBezTo>
                  <a:pt x="260" y="595"/>
                  <a:pt x="252" y="574"/>
                  <a:pt x="276" y="566"/>
                </a:cubicBezTo>
                <a:cubicBezTo>
                  <a:pt x="280" y="554"/>
                  <a:pt x="284" y="542"/>
                  <a:pt x="288" y="530"/>
                </a:cubicBezTo>
                <a:cubicBezTo>
                  <a:pt x="290" y="524"/>
                  <a:pt x="294" y="512"/>
                  <a:pt x="294" y="512"/>
                </a:cubicBezTo>
                <a:cubicBezTo>
                  <a:pt x="295" y="505"/>
                  <a:pt x="295" y="498"/>
                  <a:pt x="297" y="491"/>
                </a:cubicBezTo>
                <a:cubicBezTo>
                  <a:pt x="298" y="485"/>
                  <a:pt x="303" y="473"/>
                  <a:pt x="303" y="473"/>
                </a:cubicBezTo>
                <a:cubicBezTo>
                  <a:pt x="304" y="460"/>
                  <a:pt x="306" y="447"/>
                  <a:pt x="306" y="434"/>
                </a:cubicBezTo>
                <a:cubicBezTo>
                  <a:pt x="306" y="424"/>
                  <a:pt x="297" y="404"/>
                  <a:pt x="297" y="404"/>
                </a:cubicBezTo>
                <a:cubicBezTo>
                  <a:pt x="302" y="369"/>
                  <a:pt x="316" y="340"/>
                  <a:pt x="327" y="308"/>
                </a:cubicBezTo>
                <a:cubicBezTo>
                  <a:pt x="329" y="272"/>
                  <a:pt x="333" y="241"/>
                  <a:pt x="339" y="206"/>
                </a:cubicBezTo>
                <a:cubicBezTo>
                  <a:pt x="341" y="193"/>
                  <a:pt x="354" y="170"/>
                  <a:pt x="354" y="170"/>
                </a:cubicBezTo>
                <a:cubicBezTo>
                  <a:pt x="358" y="128"/>
                  <a:pt x="349" y="95"/>
                  <a:pt x="336" y="56"/>
                </a:cubicBezTo>
                <a:cubicBezTo>
                  <a:pt x="335" y="53"/>
                  <a:pt x="305" y="39"/>
                  <a:pt x="300" y="35"/>
                </a:cubicBezTo>
                <a:cubicBezTo>
                  <a:pt x="294" y="31"/>
                  <a:pt x="282" y="23"/>
                  <a:pt x="282" y="23"/>
                </a:cubicBezTo>
                <a:cubicBezTo>
                  <a:pt x="272" y="9"/>
                  <a:pt x="279" y="15"/>
                  <a:pt x="258" y="8"/>
                </a:cubicBezTo>
                <a:cubicBezTo>
                  <a:pt x="255" y="7"/>
                  <a:pt x="249" y="5"/>
                  <a:pt x="249" y="5"/>
                </a:cubicBezTo>
                <a:cubicBezTo>
                  <a:pt x="222" y="8"/>
                  <a:pt x="225" y="0"/>
                  <a:pt x="225" y="17"/>
                </a:cubicBezTo>
                <a:lnTo>
                  <a:pt x="204" y="26"/>
                </a:lnTo>
                <a:lnTo>
                  <a:pt x="242" y="2"/>
                </a:lnTo>
                <a:lnTo>
                  <a:pt x="231" y="10"/>
                </a:lnTo>
                <a:lnTo>
                  <a:pt x="204" y="26"/>
                </a:lnTo>
              </a:path>
            </a:pathLst>
          </a:custGeom>
          <a:solidFill>
            <a:schemeClr val="accent1"/>
          </a:solidFill>
          <a:ln w="12700" cap="flat" cmpd="sng">
            <a:solidFill>
              <a:srgbClr val="3399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5" name="Line 16">
            <a:extLst>
              <a:ext uri="{FF2B5EF4-FFF2-40B4-BE49-F238E27FC236}">
                <a16:creationId xmlns:a16="http://schemas.microsoft.com/office/drawing/2014/main" id="{F3048792-80C9-77D1-2322-84987078FD1C}"/>
              </a:ext>
            </a:extLst>
          </p:cNvPr>
          <p:cNvSpPr>
            <a:spLocks noChangeShapeType="1"/>
          </p:cNvSpPr>
          <p:nvPr/>
        </p:nvSpPr>
        <p:spPr bwMode="auto">
          <a:xfrm>
            <a:off x="4343400" y="228600"/>
            <a:ext cx="0" cy="6400800"/>
          </a:xfrm>
          <a:prstGeom prst="line">
            <a:avLst/>
          </a:prstGeom>
          <a:noFill/>
          <a:ln w="3810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136" name="Rectangle 17">
            <a:extLst>
              <a:ext uri="{FF2B5EF4-FFF2-40B4-BE49-F238E27FC236}">
                <a16:creationId xmlns:a16="http://schemas.microsoft.com/office/drawing/2014/main" id="{E0CFD47B-ACD3-B263-37B1-CDA0654D227A}"/>
              </a:ext>
            </a:extLst>
          </p:cNvPr>
          <p:cNvSpPr>
            <a:spLocks noChangeArrowheads="1"/>
          </p:cNvSpPr>
          <p:nvPr/>
        </p:nvSpPr>
        <p:spPr bwMode="auto">
          <a:xfrm>
            <a:off x="228600" y="228600"/>
            <a:ext cx="8686800" cy="6400800"/>
          </a:xfrm>
          <a:prstGeom prst="rect">
            <a:avLst/>
          </a:prstGeom>
          <a:noFill/>
          <a:ln w="4572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eaLnBrk="1" hangingPunct="1"/>
            <a:endParaRPr lang="en-US" altLang="en-US"/>
          </a:p>
        </p:txBody>
      </p:sp>
      <p:sp>
        <p:nvSpPr>
          <p:cNvPr id="5137" name="Text Box 18">
            <a:extLst>
              <a:ext uri="{FF2B5EF4-FFF2-40B4-BE49-F238E27FC236}">
                <a16:creationId xmlns:a16="http://schemas.microsoft.com/office/drawing/2014/main" id="{341558B0-2286-90AB-EC88-829631F38E35}"/>
              </a:ext>
            </a:extLst>
          </p:cNvPr>
          <p:cNvSpPr txBox="1">
            <a:spLocks noChangeArrowheads="1"/>
          </p:cNvSpPr>
          <p:nvPr/>
        </p:nvSpPr>
        <p:spPr bwMode="auto">
          <a:xfrm>
            <a:off x="4614603" y="762000"/>
            <a:ext cx="4044943"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algn="ctr">
              <a:spcBef>
                <a:spcPct val="25000"/>
              </a:spcBef>
            </a:pPr>
            <a:r>
              <a:rPr lang="en-US" altLang="en-US" sz="3600" dirty="0">
                <a:solidFill>
                  <a:schemeClr val="bg1"/>
                </a:solidFill>
              </a:rPr>
              <a:t>Naomi </a:t>
            </a:r>
          </a:p>
          <a:p>
            <a:pPr>
              <a:spcBef>
                <a:spcPct val="25000"/>
              </a:spcBef>
            </a:pPr>
            <a:r>
              <a:rPr lang="en-US" altLang="en-US" sz="2800" dirty="0">
                <a:solidFill>
                  <a:schemeClr val="bg1"/>
                </a:solidFill>
              </a:rPr>
              <a:t> Married Elimelech</a:t>
            </a:r>
          </a:p>
          <a:p>
            <a:pPr>
              <a:spcBef>
                <a:spcPct val="25000"/>
              </a:spcBef>
            </a:pPr>
            <a:r>
              <a:rPr lang="en-US" altLang="en-US" sz="2800" dirty="0">
                <a:solidFill>
                  <a:schemeClr val="bg1"/>
                </a:solidFill>
              </a:rPr>
              <a:t> Two Sons born</a:t>
            </a:r>
          </a:p>
          <a:p>
            <a:pPr>
              <a:spcBef>
                <a:spcPct val="25000"/>
              </a:spcBef>
            </a:pPr>
            <a:r>
              <a:rPr lang="en-US" altLang="en-US" sz="2800" dirty="0">
                <a:solidFill>
                  <a:schemeClr val="bg1"/>
                </a:solidFill>
              </a:rPr>
              <a:t> Moved to Moab</a:t>
            </a:r>
          </a:p>
          <a:p>
            <a:pPr>
              <a:spcBef>
                <a:spcPct val="25000"/>
              </a:spcBef>
            </a:pPr>
            <a:r>
              <a:rPr lang="en-US" altLang="en-US" sz="2800" dirty="0">
                <a:solidFill>
                  <a:schemeClr val="bg1"/>
                </a:solidFill>
              </a:rPr>
              <a:t> Sons marry</a:t>
            </a:r>
          </a:p>
          <a:p>
            <a:pPr>
              <a:spcBef>
                <a:spcPct val="25000"/>
              </a:spcBef>
            </a:pPr>
            <a:r>
              <a:rPr lang="en-US" altLang="en-US" sz="2800" dirty="0">
                <a:solidFill>
                  <a:schemeClr val="bg1"/>
                </a:solidFill>
              </a:rPr>
              <a:t> All three men die</a:t>
            </a:r>
          </a:p>
          <a:p>
            <a:pPr>
              <a:spcBef>
                <a:spcPct val="25000"/>
              </a:spcBef>
            </a:pPr>
            <a:r>
              <a:rPr lang="en-US" altLang="en-US" sz="2800" dirty="0">
                <a:solidFill>
                  <a:schemeClr val="bg1"/>
                </a:solidFill>
              </a:rPr>
              <a:t> Naomi/Ruth to Judah</a:t>
            </a:r>
          </a:p>
          <a:p>
            <a:pPr>
              <a:spcBef>
                <a:spcPct val="25000"/>
              </a:spcBef>
            </a:pPr>
            <a:r>
              <a:rPr lang="en-US" altLang="en-US" sz="2800" dirty="0">
                <a:solidFill>
                  <a:schemeClr val="bg1"/>
                </a:solidFill>
              </a:rPr>
              <a:t> God cares for widows</a:t>
            </a:r>
          </a:p>
          <a:p>
            <a:pPr>
              <a:spcBef>
                <a:spcPct val="25000"/>
              </a:spcBef>
            </a:pPr>
            <a:r>
              <a:rPr lang="en-US" altLang="en-US" sz="2800" dirty="0">
                <a:solidFill>
                  <a:schemeClr val="bg1"/>
                </a:solidFill>
              </a:rPr>
              <a:t> Ruth’s &amp; God’s law</a:t>
            </a:r>
          </a:p>
          <a:p>
            <a:pPr>
              <a:spcBef>
                <a:spcPct val="25000"/>
              </a:spcBef>
            </a:pPr>
            <a:endParaRPr lang="en-US" altLang="en-US" sz="2400" dirty="0">
              <a:solidFill>
                <a:srgbClr val="844F00"/>
              </a:solidFill>
            </a:endParaRPr>
          </a:p>
        </p:txBody>
      </p:sp>
      <p:sp>
        <p:nvSpPr>
          <p:cNvPr id="5138" name="Text Box 19">
            <a:extLst>
              <a:ext uri="{FF2B5EF4-FFF2-40B4-BE49-F238E27FC236}">
                <a16:creationId xmlns:a16="http://schemas.microsoft.com/office/drawing/2014/main" id="{228B95D3-D6F0-61A5-D42E-DFD5A44DD84F}"/>
              </a:ext>
            </a:extLst>
          </p:cNvPr>
          <p:cNvSpPr txBox="1">
            <a:spLocks noChangeArrowheads="1"/>
          </p:cNvSpPr>
          <p:nvPr/>
        </p:nvSpPr>
        <p:spPr bwMode="auto">
          <a:xfrm rot="-3751735">
            <a:off x="2132013" y="5119687"/>
            <a:ext cx="1754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tx1"/>
                </a:solidFill>
                <a:latin typeface="Arial" panose="020B0604020202020204" pitchFamily="34" charset="0"/>
              </a:defRPr>
            </a:lvl1pPr>
            <a:lvl2pPr marL="742950" indent="-285750">
              <a:defRPr sz="4000" b="1">
                <a:solidFill>
                  <a:schemeClr val="tx1"/>
                </a:solidFill>
                <a:latin typeface="Arial" panose="020B0604020202020204" pitchFamily="34" charset="0"/>
              </a:defRPr>
            </a:lvl2pPr>
            <a:lvl3pPr marL="1143000" indent="-228600">
              <a:defRPr sz="4000" b="1">
                <a:solidFill>
                  <a:schemeClr val="tx1"/>
                </a:solidFill>
                <a:latin typeface="Arial" panose="020B0604020202020204" pitchFamily="34" charset="0"/>
              </a:defRPr>
            </a:lvl3pPr>
            <a:lvl4pPr marL="1600200" indent="-228600">
              <a:defRPr sz="4000" b="1">
                <a:solidFill>
                  <a:schemeClr val="tx1"/>
                </a:solidFill>
                <a:latin typeface="Arial" panose="020B0604020202020204" pitchFamily="34" charset="0"/>
              </a:defRPr>
            </a:lvl4pPr>
            <a:lvl5pPr marL="2057400" indent="-228600">
              <a:defRPr sz="4000" b="1">
                <a:solidFill>
                  <a:schemeClr val="tx1"/>
                </a:solidFill>
                <a:latin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defRPr>
            </a:lvl9pPr>
          </a:lstStyle>
          <a:p>
            <a:pPr algn="ctr">
              <a:buClr>
                <a:schemeClr val="bg1"/>
              </a:buClr>
              <a:buSzPts val="2800"/>
              <a:buFont typeface="Arial" panose="020B0604020202020204" pitchFamily="34" charset="0"/>
              <a:buNone/>
            </a:pPr>
            <a:r>
              <a:rPr lang="en-US" altLang="en-US" sz="2800">
                <a:solidFill>
                  <a:schemeClr val="bg1"/>
                </a:solidFill>
              </a:rPr>
              <a:t>MOAB</a:t>
            </a:r>
            <a:endParaRPr lang="en-US" altLang="en-US" sz="200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rgbClr val="FFC000"/>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04801" y="533400"/>
            <a:ext cx="8509590" cy="5593839"/>
          </a:xfrm>
          <a:prstGeom prst="rect">
            <a:avLst/>
          </a:prstGeom>
        </p:spPr>
        <p:txBody>
          <a:bodyPr wrap="square">
            <a:spAutoFit/>
          </a:bodyPr>
          <a:lstStyle/>
          <a:p>
            <a:pPr algn="ctr"/>
            <a:r>
              <a:rPr lang="en-US" sz="4950" dirty="0">
                <a:solidFill>
                  <a:schemeClr val="bg1"/>
                </a:solidFill>
              </a:rPr>
              <a:t>The Government of Israel</a:t>
            </a:r>
            <a:endParaRPr lang="en-US" sz="3000" dirty="0">
              <a:solidFill>
                <a:schemeClr val="bg1"/>
              </a:solidFill>
            </a:endParaRPr>
          </a:p>
          <a:p>
            <a:pPr marL="457200" indent="-111125">
              <a:spcAft>
                <a:spcPts val="600"/>
              </a:spcAft>
              <a:buFont typeface="Arial" panose="020B0604020202020204" pitchFamily="34" charset="0"/>
              <a:buChar char="•"/>
            </a:pPr>
            <a:r>
              <a:rPr lang="en-US" sz="2800" dirty="0">
                <a:solidFill>
                  <a:schemeClr val="bg1"/>
                </a:solidFill>
              </a:rPr>
              <a:t> Entrance in Promised Land &amp; a theocracy</a:t>
            </a:r>
          </a:p>
          <a:p>
            <a:pPr marL="346075">
              <a:spcAft>
                <a:spcPts val="600"/>
              </a:spcAft>
            </a:pPr>
            <a:r>
              <a:rPr lang="en-US" sz="2400" dirty="0">
                <a:solidFill>
                  <a:schemeClr val="bg1"/>
                </a:solidFill>
              </a:rPr>
              <a:t>   -  Monocracy: one ruler, usually a king:</a:t>
            </a:r>
          </a:p>
          <a:p>
            <a:pPr marL="346075">
              <a:spcAft>
                <a:spcPts val="600"/>
              </a:spcAft>
            </a:pPr>
            <a:r>
              <a:rPr lang="en-US" sz="2400" dirty="0">
                <a:solidFill>
                  <a:schemeClr val="bg1"/>
                </a:solidFill>
              </a:rPr>
              <a:t>   -  Democracy: the people rule</a:t>
            </a:r>
          </a:p>
          <a:p>
            <a:pPr marL="346075">
              <a:spcAft>
                <a:spcPts val="600"/>
              </a:spcAft>
            </a:pPr>
            <a:r>
              <a:rPr lang="en-US" sz="2400" dirty="0">
                <a:solidFill>
                  <a:schemeClr val="bg1"/>
                </a:solidFill>
              </a:rPr>
              <a:t>   -  Theocracy:  the gods or the God rules  </a:t>
            </a:r>
          </a:p>
          <a:p>
            <a:pPr marL="457200" indent="-111125">
              <a:spcAft>
                <a:spcPts val="600"/>
              </a:spcAft>
              <a:buFont typeface="Arial" panose="020B0604020202020204" pitchFamily="34" charset="0"/>
              <a:buChar char="•"/>
            </a:pPr>
            <a:r>
              <a:rPr lang="en-US" sz="2800" dirty="0">
                <a:solidFill>
                  <a:schemeClr val="bg1"/>
                </a:solidFill>
              </a:rPr>
              <a:t> Twelve distinct tribes &amp; their land</a:t>
            </a:r>
          </a:p>
          <a:p>
            <a:pPr marL="457200" indent="-111125">
              <a:spcAft>
                <a:spcPts val="600"/>
              </a:spcAft>
              <a:buFont typeface="Arial" panose="020B0604020202020204" pitchFamily="34" charset="0"/>
              <a:buChar char="•"/>
            </a:pPr>
            <a:r>
              <a:rPr lang="en-US" sz="2800" dirty="0">
                <a:solidFill>
                  <a:schemeClr val="bg1"/>
                </a:solidFill>
              </a:rPr>
              <a:t> Israel’s law both civil law &amp; religious law</a:t>
            </a:r>
          </a:p>
          <a:p>
            <a:pPr marL="457200" indent="-111125">
              <a:spcAft>
                <a:spcPts val="600"/>
              </a:spcAft>
              <a:buFont typeface="Arial" panose="020B0604020202020204" pitchFamily="34" charset="0"/>
              <a:buChar char="•"/>
            </a:pPr>
            <a:r>
              <a:rPr lang="en-US" sz="2800" dirty="0">
                <a:solidFill>
                  <a:schemeClr val="bg1"/>
                </a:solidFill>
              </a:rPr>
              <a:t> God gave the Judges to settle strife—Jud. 2</a:t>
            </a:r>
          </a:p>
          <a:p>
            <a:pPr marL="457200" indent="-111125">
              <a:spcAft>
                <a:spcPts val="600"/>
              </a:spcAft>
              <a:buFont typeface="Arial" panose="020B0604020202020204" pitchFamily="34" charset="0"/>
              <a:buChar char="•"/>
            </a:pPr>
            <a:r>
              <a:rPr lang="en-US" sz="2800" dirty="0">
                <a:solidFill>
                  <a:schemeClr val="bg1"/>
                </a:solidFill>
              </a:rPr>
              <a:t> There was no King, except God—Jud. 8:22-23</a:t>
            </a:r>
          </a:p>
          <a:p>
            <a:pPr marL="457200" indent="-111125">
              <a:spcAft>
                <a:spcPts val="600"/>
              </a:spcAft>
              <a:buFont typeface="Arial" panose="020B0604020202020204" pitchFamily="34" charset="0"/>
              <a:buChar char="•"/>
            </a:pPr>
            <a:r>
              <a:rPr lang="en-US" sz="2800" dirty="0">
                <a:solidFill>
                  <a:schemeClr val="bg1"/>
                </a:solidFill>
              </a:rPr>
              <a:t> Moses/Samuel described that king they would choose—Deut. 17:18-20; 1 Sam. 10:8ff </a:t>
            </a:r>
            <a:endParaRPr lang="en-US" sz="900" dirty="0"/>
          </a:p>
        </p:txBody>
      </p:sp>
    </p:spTree>
    <p:extLst>
      <p:ext uri="{BB962C8B-B14F-4D97-AF65-F5344CB8AC3E}">
        <p14:creationId xmlns:p14="http://schemas.microsoft.com/office/powerpoint/2010/main" val="1204142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04801" y="533400"/>
            <a:ext cx="8509590" cy="3023905"/>
          </a:xfrm>
          <a:prstGeom prst="rect">
            <a:avLst/>
          </a:prstGeom>
        </p:spPr>
        <p:txBody>
          <a:bodyPr wrap="square">
            <a:spAutoFit/>
          </a:bodyPr>
          <a:lstStyle/>
          <a:p>
            <a:pPr algn="ctr"/>
            <a:r>
              <a:rPr lang="en-US" sz="4950" dirty="0">
                <a:solidFill>
                  <a:schemeClr val="bg1"/>
                </a:solidFill>
              </a:rPr>
              <a:t>The Story of Ruth</a:t>
            </a:r>
            <a:endParaRPr lang="en-US" sz="3000" dirty="0">
              <a:solidFill>
                <a:schemeClr val="bg1"/>
              </a:solidFill>
            </a:endParaRPr>
          </a:p>
          <a:p>
            <a:pPr marL="457200" indent="-111125">
              <a:spcAft>
                <a:spcPts val="600"/>
              </a:spcAft>
              <a:buFont typeface="Arial" panose="020B0604020202020204" pitchFamily="34" charset="0"/>
              <a:buChar char="•"/>
            </a:pPr>
            <a:r>
              <a:rPr lang="en-US" sz="2800" dirty="0">
                <a:solidFill>
                  <a:schemeClr val="bg1"/>
                </a:solidFill>
              </a:rPr>
              <a:t> Moving from Bethlehem to Moab—1:1-5</a:t>
            </a:r>
          </a:p>
          <a:p>
            <a:pPr marL="457200" indent="-111125">
              <a:spcAft>
                <a:spcPts val="600"/>
              </a:spcAft>
              <a:buFont typeface="Arial" panose="020B0604020202020204" pitchFamily="34" charset="0"/>
              <a:buChar char="•"/>
            </a:pPr>
            <a:r>
              <a:rPr lang="en-US" sz="2800" dirty="0">
                <a:solidFill>
                  <a:schemeClr val="bg1"/>
                </a:solidFill>
              </a:rPr>
              <a:t> Moving from Moab to Bethlehem—1:6-18</a:t>
            </a:r>
          </a:p>
          <a:p>
            <a:pPr marL="457200" indent="-111125">
              <a:spcAft>
                <a:spcPts val="600"/>
              </a:spcAft>
              <a:buFont typeface="Arial" panose="020B0604020202020204" pitchFamily="34" charset="0"/>
              <a:buChar char="•"/>
            </a:pPr>
            <a:r>
              <a:rPr lang="en-US" sz="2800" dirty="0">
                <a:solidFill>
                  <a:schemeClr val="bg1"/>
                </a:solidFill>
              </a:rPr>
              <a:t> Moving into Bethlehem—1:19-22</a:t>
            </a:r>
          </a:p>
          <a:p>
            <a:pPr marL="457200" indent="-111125">
              <a:spcAft>
                <a:spcPts val="600"/>
              </a:spcAft>
              <a:buFont typeface="Arial" panose="020B0604020202020204" pitchFamily="34" charset="0"/>
              <a:buChar char="•"/>
            </a:pPr>
            <a:r>
              <a:rPr lang="en-US" sz="2800" dirty="0">
                <a:solidFill>
                  <a:schemeClr val="bg1"/>
                </a:solidFill>
              </a:rPr>
              <a:t> Moving into the Grain Fields of Boaz—2:1-23</a:t>
            </a:r>
          </a:p>
          <a:p>
            <a:pPr marL="346075">
              <a:spcAft>
                <a:spcPts val="600"/>
              </a:spcAft>
            </a:pPr>
            <a:endParaRPr lang="en-US" sz="900" dirty="0"/>
          </a:p>
        </p:txBody>
      </p:sp>
    </p:spTree>
    <p:extLst>
      <p:ext uri="{BB962C8B-B14F-4D97-AF65-F5344CB8AC3E}">
        <p14:creationId xmlns:p14="http://schemas.microsoft.com/office/powerpoint/2010/main" val="1588812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405810" y="304800"/>
            <a:ext cx="8277983" cy="6532558"/>
          </a:xfrm>
          <a:prstGeom prst="rect">
            <a:avLst/>
          </a:prstGeom>
        </p:spPr>
        <p:txBody>
          <a:bodyPr wrap="square">
            <a:spAutoFit/>
          </a:bodyPr>
          <a:lstStyle/>
          <a:p>
            <a:pPr marL="685800" indent="-685800" algn="ctr">
              <a:buFont typeface="Arial" panose="020B0604020202020204" pitchFamily="34" charset="0"/>
              <a:buChar char="•"/>
            </a:pPr>
            <a:r>
              <a:rPr lang="en-US" sz="4950" dirty="0">
                <a:solidFill>
                  <a:schemeClr val="bg1"/>
                </a:solidFill>
              </a:rPr>
              <a:t>Ruth and Boaz</a:t>
            </a:r>
            <a:endParaRPr lang="en-US" sz="3000" dirty="0">
              <a:solidFill>
                <a:schemeClr val="bg1"/>
              </a:solidFill>
            </a:endParaRPr>
          </a:p>
          <a:p>
            <a:pPr algn="ctr">
              <a:spcAft>
                <a:spcPts val="600"/>
              </a:spcAft>
            </a:pPr>
            <a:r>
              <a:rPr lang="en-US" sz="2000" i="1" dirty="0">
                <a:solidFill>
                  <a:schemeClr val="bg1"/>
                </a:solidFill>
              </a:rPr>
              <a:t>The background of Genesis 38:6-10 and Deut. 22 must be know to fully  understand the events in the rest of the book</a:t>
            </a:r>
          </a:p>
          <a:p>
            <a:pPr algn="ctr">
              <a:spcAft>
                <a:spcPts val="600"/>
              </a:spcAft>
            </a:pPr>
            <a:endParaRPr lang="en-US" sz="400" dirty="0">
              <a:solidFill>
                <a:schemeClr val="bg1"/>
              </a:solidFill>
            </a:endParaRPr>
          </a:p>
          <a:p>
            <a:pPr marR="0" algn="just" rtl="0"/>
            <a:r>
              <a:rPr lang="en-US" sz="2300" u="none" strike="noStrike" baseline="0" dirty="0">
                <a:solidFill>
                  <a:schemeClr val="bg1"/>
                </a:solidFill>
                <a:latin typeface="Arial" panose="020B0604020202020204" pitchFamily="34" charset="0"/>
              </a:rPr>
              <a:t>  6  Then Judah took a wife for Er his firstborn, and her name was Tamar. </a:t>
            </a:r>
          </a:p>
          <a:p>
            <a:pPr marR="0" algn="just" rtl="0"/>
            <a:r>
              <a:rPr lang="en-US" sz="2300" u="none" strike="noStrike" baseline="0" dirty="0">
                <a:solidFill>
                  <a:schemeClr val="bg1"/>
                </a:solidFill>
                <a:latin typeface="Arial" panose="020B0604020202020204" pitchFamily="34" charset="0"/>
              </a:rPr>
              <a:t>  7  But Er, Judah's firstborn, was wicked in the sight of the LORD, and the LORD killed him. </a:t>
            </a:r>
          </a:p>
          <a:p>
            <a:pPr marR="0" algn="just" rtl="0"/>
            <a:r>
              <a:rPr lang="en-US" sz="2300" u="none" strike="noStrike" baseline="0" dirty="0">
                <a:solidFill>
                  <a:schemeClr val="bg1"/>
                </a:solidFill>
                <a:latin typeface="Arial" panose="020B0604020202020204" pitchFamily="34" charset="0"/>
              </a:rPr>
              <a:t>  8  And Judah said to Onan, "Go in to your brother's wife and marry her, and raise up an heir to your brother." </a:t>
            </a:r>
          </a:p>
          <a:p>
            <a:pPr marR="0" algn="just" rtl="0"/>
            <a:r>
              <a:rPr lang="en-US" sz="2300" u="none" strike="noStrike" baseline="0" dirty="0">
                <a:solidFill>
                  <a:schemeClr val="bg1"/>
                </a:solidFill>
                <a:latin typeface="Arial" panose="020B0604020202020204" pitchFamily="34" charset="0"/>
              </a:rPr>
              <a:t>  9  But Onan knew that the heir would not be his; and it came to pass, when he went in to his brother's wife, that he emitted on the ground, lest he should give an heir to his brother. </a:t>
            </a:r>
          </a:p>
          <a:p>
            <a:pPr marR="0" algn="just" rtl="0"/>
            <a:r>
              <a:rPr lang="en-US" sz="2300" u="none" strike="noStrike" baseline="0" dirty="0">
                <a:solidFill>
                  <a:schemeClr val="bg1"/>
                </a:solidFill>
                <a:latin typeface="Arial" panose="020B0604020202020204" pitchFamily="34" charset="0"/>
              </a:rPr>
              <a:t>  10  And the thing which he did displeased the LORD; therefore He killed him also. </a:t>
            </a:r>
          </a:p>
          <a:p>
            <a:pPr marR="0" algn="just" rtl="0"/>
            <a:r>
              <a:rPr lang="en-US" sz="2300" dirty="0">
                <a:solidFill>
                  <a:schemeClr val="bg1"/>
                </a:solidFill>
              </a:rPr>
              <a:t>					Genesis 38:6-10</a:t>
            </a:r>
          </a:p>
        </p:txBody>
      </p:sp>
    </p:spTree>
    <p:extLst>
      <p:ext uri="{BB962C8B-B14F-4D97-AF65-F5344CB8AC3E}">
        <p14:creationId xmlns:p14="http://schemas.microsoft.com/office/powerpoint/2010/main" val="221100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80999" y="381000"/>
            <a:ext cx="8315405" cy="5886227"/>
          </a:xfrm>
          <a:prstGeom prst="rect">
            <a:avLst/>
          </a:prstGeom>
        </p:spPr>
        <p:txBody>
          <a:bodyPr wrap="square">
            <a:spAutoFit/>
          </a:bodyPr>
          <a:lstStyle/>
          <a:p>
            <a:pPr algn="ctr">
              <a:spcAft>
                <a:spcPts val="600"/>
              </a:spcAft>
            </a:pPr>
            <a:r>
              <a:rPr lang="en-US" sz="2300" dirty="0">
                <a:solidFill>
                  <a:schemeClr val="bg1"/>
                </a:solidFill>
              </a:rPr>
              <a:t>The Levirate (Latin word for husband’s brother) Marriage</a:t>
            </a:r>
          </a:p>
          <a:p>
            <a:pPr marR="0" algn="just" rtl="0"/>
            <a:r>
              <a:rPr lang="en-US" sz="205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"If brothers dwell together, and one of them dies and has no son, the widow of the dead man shall not be married to a stranger outside the family; her husband's brother shall go in to her, take her as his wife, and perform the duty of a husband's brother to her. </a:t>
            </a:r>
          </a:p>
          <a:p>
            <a:pPr marR="0" algn="just" rtl="0"/>
            <a:r>
              <a:rPr lang="en-US" sz="205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And it shall be that the firstborn son which she bears will succeed to the name of his dead brother, that his name may not be blotted out of Israel. </a:t>
            </a:r>
          </a:p>
          <a:p>
            <a:pPr marR="0" algn="just" rtl="0"/>
            <a:r>
              <a:rPr lang="en-US" sz="205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But if the man does not want to take his brother's wife, then let his brother's wife go up to the gate to the elders, and say, 'My husband's brother refuses to raise up a name to his brother in Israel; he will not perform the duty of my husband's brother.' </a:t>
            </a:r>
          </a:p>
          <a:p>
            <a:pPr marR="0" algn="just" rtl="0"/>
            <a:r>
              <a:rPr lang="en-US" sz="205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Then the elders of his city shall call him and speak to him. But if he stands firm and says, 'I do not want to take her,' </a:t>
            </a:r>
          </a:p>
          <a:p>
            <a:pPr marR="0" algn="just" rtl="0"/>
            <a:r>
              <a:rPr lang="en-US" sz="205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then his brother's wife shall come to him in the presence of the elders, remove his sandal from his foot, spit in his face, and answer and say, 'So shall it be done to the man who will not build up his brother's house.' </a:t>
            </a:r>
          </a:p>
          <a:p>
            <a:pPr marR="0" algn="just" rtl="0"/>
            <a:r>
              <a:rPr lang="en-US" sz="205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And his name shall be called in Israel, 'The house of him who had his sandal removed.’ 		               Deut. 25:6-10</a:t>
            </a:r>
            <a:endParaRPr lang="en-US" sz="205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973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228600" y="457200"/>
            <a:ext cx="8509590" cy="4732065"/>
          </a:xfrm>
          <a:prstGeom prst="rect">
            <a:avLst/>
          </a:prstGeom>
        </p:spPr>
        <p:txBody>
          <a:bodyPr wrap="square">
            <a:spAutoFit/>
          </a:bodyPr>
          <a:lstStyle/>
          <a:p>
            <a:pPr algn="ctr"/>
            <a:r>
              <a:rPr lang="en-US" sz="4950" dirty="0">
                <a:solidFill>
                  <a:schemeClr val="bg1"/>
                </a:solidFill>
              </a:rPr>
              <a:t>The Story of Ruth</a:t>
            </a:r>
            <a:endParaRPr lang="en-US" sz="3000" dirty="0">
              <a:solidFill>
                <a:schemeClr val="bg1"/>
              </a:solidFill>
            </a:endParaRPr>
          </a:p>
          <a:p>
            <a:pPr marL="457200" indent="-111125">
              <a:spcAft>
                <a:spcPts val="600"/>
              </a:spcAft>
              <a:buFont typeface="Arial" panose="020B0604020202020204" pitchFamily="34" charset="0"/>
              <a:buChar char="•"/>
            </a:pPr>
            <a:r>
              <a:rPr lang="en-US" sz="2800" dirty="0">
                <a:solidFill>
                  <a:schemeClr val="bg1"/>
                </a:solidFill>
              </a:rPr>
              <a:t> Moving from Bethlehem to Moab—1:1-5</a:t>
            </a:r>
          </a:p>
          <a:p>
            <a:pPr marL="457200" indent="-111125">
              <a:spcAft>
                <a:spcPts val="600"/>
              </a:spcAft>
              <a:buFont typeface="Arial" panose="020B0604020202020204" pitchFamily="34" charset="0"/>
              <a:buChar char="•"/>
            </a:pPr>
            <a:r>
              <a:rPr lang="en-US" sz="2800" dirty="0">
                <a:solidFill>
                  <a:schemeClr val="bg1"/>
                </a:solidFill>
              </a:rPr>
              <a:t> Moving from Moab to Bethlehem—1:6-18</a:t>
            </a:r>
          </a:p>
          <a:p>
            <a:pPr marL="457200" indent="-111125">
              <a:spcAft>
                <a:spcPts val="600"/>
              </a:spcAft>
              <a:buFont typeface="Arial" panose="020B0604020202020204" pitchFamily="34" charset="0"/>
              <a:buChar char="•"/>
            </a:pPr>
            <a:r>
              <a:rPr lang="en-US" sz="2800" dirty="0">
                <a:solidFill>
                  <a:schemeClr val="bg1"/>
                </a:solidFill>
              </a:rPr>
              <a:t> Moving into Bethlehem—1:19-22</a:t>
            </a:r>
          </a:p>
          <a:p>
            <a:pPr marL="457200" indent="-111125">
              <a:spcAft>
                <a:spcPts val="600"/>
              </a:spcAft>
              <a:buFont typeface="Arial" panose="020B0604020202020204" pitchFamily="34" charset="0"/>
              <a:buChar char="•"/>
            </a:pPr>
            <a:r>
              <a:rPr lang="en-US" sz="2800" dirty="0">
                <a:solidFill>
                  <a:schemeClr val="bg1"/>
                </a:solidFill>
              </a:rPr>
              <a:t> Moving into the Grain Fields of Boaz—2:1-23</a:t>
            </a:r>
          </a:p>
          <a:p>
            <a:pPr marL="914400" lvl="1" indent="-111125">
              <a:spcAft>
                <a:spcPts val="600"/>
              </a:spcAft>
              <a:buFont typeface="Arial" panose="020B0604020202020204" pitchFamily="34" charset="0"/>
              <a:buChar char="•"/>
            </a:pPr>
            <a:r>
              <a:rPr lang="en-US" sz="2000" dirty="0">
                <a:solidFill>
                  <a:schemeClr val="bg1"/>
                </a:solidFill>
              </a:rPr>
              <a:t> Ruth continues to care for Naomi</a:t>
            </a:r>
          </a:p>
          <a:p>
            <a:pPr marL="914400" lvl="1" indent="-111125">
              <a:spcAft>
                <a:spcPts val="600"/>
              </a:spcAft>
              <a:buFont typeface="Arial" panose="020B0604020202020204" pitchFamily="34" charset="0"/>
              <a:buChar char="•"/>
            </a:pPr>
            <a:r>
              <a:rPr lang="en-US" sz="2000" dirty="0">
                <a:solidFill>
                  <a:schemeClr val="bg1"/>
                </a:solidFill>
              </a:rPr>
              <a:t> Ruth “accidentally, luckily” goes to field of Boaz</a:t>
            </a:r>
          </a:p>
          <a:p>
            <a:pPr marL="914400" lvl="1" indent="-111125">
              <a:spcAft>
                <a:spcPts val="600"/>
              </a:spcAft>
              <a:buFont typeface="Arial" panose="020B0604020202020204" pitchFamily="34" charset="0"/>
              <a:buChar char="•"/>
            </a:pPr>
            <a:r>
              <a:rPr lang="en-US" sz="2000" dirty="0">
                <a:solidFill>
                  <a:schemeClr val="bg1"/>
                </a:solidFill>
              </a:rPr>
              <a:t> Boaz notices Ruth, asks about her</a:t>
            </a:r>
          </a:p>
          <a:p>
            <a:pPr marL="914400" lvl="1" indent="-111125">
              <a:spcAft>
                <a:spcPts val="600"/>
              </a:spcAft>
              <a:buFont typeface="Arial" panose="020B0604020202020204" pitchFamily="34" charset="0"/>
              <a:buChar char="•"/>
            </a:pPr>
            <a:r>
              <a:rPr lang="en-US" sz="2000" dirty="0">
                <a:solidFill>
                  <a:schemeClr val="bg1"/>
                </a:solidFill>
              </a:rPr>
              <a:t> Boaz welcomes Ruth, for he had heard of her kindness</a:t>
            </a:r>
          </a:p>
          <a:p>
            <a:pPr marL="914400" lvl="1" indent="-111125">
              <a:spcAft>
                <a:spcPts val="600"/>
              </a:spcAft>
              <a:buFont typeface="Arial" panose="020B0604020202020204" pitchFamily="34" charset="0"/>
              <a:buChar char="•"/>
            </a:pPr>
            <a:r>
              <a:rPr lang="en-US" sz="2000" dirty="0">
                <a:solidFill>
                  <a:schemeClr val="bg1"/>
                </a:solidFill>
              </a:rPr>
              <a:t> Boaz shows kindness to Ruth</a:t>
            </a:r>
            <a:endParaRPr lang="en-US" sz="900" dirty="0"/>
          </a:p>
        </p:txBody>
      </p:sp>
    </p:spTree>
    <p:extLst>
      <p:ext uri="{BB962C8B-B14F-4D97-AF65-F5344CB8AC3E}">
        <p14:creationId xmlns:p14="http://schemas.microsoft.com/office/powerpoint/2010/main" val="3827391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978941" y="-530346"/>
            <a:ext cx="0" cy="52754"/>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6626393" y="3423491"/>
            <a:ext cx="2057400" cy="273844"/>
          </a:xfrm>
        </p:spPr>
        <p:txBody>
          <a:bodyPr/>
          <a:lstStyle/>
          <a:p>
            <a:pPr>
              <a:spcBef>
                <a:spcPts val="0"/>
              </a:spcBef>
              <a:spcAft>
                <a:spcPts val="0"/>
              </a:spcAft>
            </a:pPr>
            <a:fld id="{00000000-1234-1234-1234-123412341234}" type="slidenum">
              <a:rPr lang="en-US" smtClean="0"/>
              <a:pPr>
                <a:spcBef>
                  <a:spcPts val="0"/>
                </a:spcBef>
                <a:spcAft>
                  <a:spcPts val="0"/>
                </a:spcAft>
              </a:pPr>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204536" y="228600"/>
            <a:ext cx="8710864" cy="6395290"/>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p>
        </p:txBody>
      </p:sp>
      <p:sp>
        <p:nvSpPr>
          <p:cNvPr id="6" name="Rectangle 5">
            <a:extLst>
              <a:ext uri="{FF2B5EF4-FFF2-40B4-BE49-F238E27FC236}">
                <a16:creationId xmlns:a16="http://schemas.microsoft.com/office/drawing/2014/main" id="{E8EEAC2A-FCD4-4969-B86E-186416F441D9}"/>
              </a:ext>
            </a:extLst>
          </p:cNvPr>
          <p:cNvSpPr/>
          <p:nvPr/>
        </p:nvSpPr>
        <p:spPr>
          <a:xfrm>
            <a:off x="304801" y="533400"/>
            <a:ext cx="8509590" cy="4208844"/>
          </a:xfrm>
          <a:prstGeom prst="rect">
            <a:avLst/>
          </a:prstGeom>
        </p:spPr>
        <p:txBody>
          <a:bodyPr wrap="square">
            <a:spAutoFit/>
          </a:bodyPr>
          <a:lstStyle/>
          <a:p>
            <a:pPr algn="ctr"/>
            <a:r>
              <a:rPr lang="en-US" sz="4950" dirty="0">
                <a:solidFill>
                  <a:schemeClr val="bg1"/>
                </a:solidFill>
              </a:rPr>
              <a:t>The Story of Ruth</a:t>
            </a:r>
            <a:endParaRPr lang="en-US" sz="3000" dirty="0">
              <a:solidFill>
                <a:schemeClr val="bg1"/>
              </a:solidFill>
            </a:endParaRPr>
          </a:p>
          <a:p>
            <a:pPr marL="457200" indent="-111125">
              <a:spcAft>
                <a:spcPts val="1200"/>
              </a:spcAft>
              <a:buFont typeface="Arial" panose="020B0604020202020204" pitchFamily="34" charset="0"/>
              <a:buChar char="•"/>
            </a:pPr>
            <a:r>
              <a:rPr lang="en-US" sz="2800" dirty="0">
                <a:solidFill>
                  <a:schemeClr val="bg1"/>
                </a:solidFill>
              </a:rPr>
              <a:t> Moving from Bethlehem to Moab—1:1-5</a:t>
            </a:r>
          </a:p>
          <a:p>
            <a:pPr marL="457200" indent="-111125">
              <a:spcAft>
                <a:spcPts val="1200"/>
              </a:spcAft>
              <a:buFont typeface="Arial" panose="020B0604020202020204" pitchFamily="34" charset="0"/>
              <a:buChar char="•"/>
            </a:pPr>
            <a:r>
              <a:rPr lang="en-US" sz="2800" dirty="0">
                <a:solidFill>
                  <a:schemeClr val="bg1"/>
                </a:solidFill>
              </a:rPr>
              <a:t> Moving from Moab to Bethlehem—1:6-18</a:t>
            </a:r>
          </a:p>
          <a:p>
            <a:pPr marL="457200" indent="-111125">
              <a:spcAft>
                <a:spcPts val="1200"/>
              </a:spcAft>
              <a:buFont typeface="Arial" panose="020B0604020202020204" pitchFamily="34" charset="0"/>
              <a:buChar char="•"/>
            </a:pPr>
            <a:r>
              <a:rPr lang="en-US" sz="2800" dirty="0">
                <a:solidFill>
                  <a:schemeClr val="bg1"/>
                </a:solidFill>
              </a:rPr>
              <a:t> Moving into Bethlehem—1:19-22</a:t>
            </a:r>
          </a:p>
          <a:p>
            <a:pPr marL="457200" indent="-111125">
              <a:spcAft>
                <a:spcPts val="1200"/>
              </a:spcAft>
              <a:buFont typeface="Arial" panose="020B0604020202020204" pitchFamily="34" charset="0"/>
              <a:buChar char="•"/>
            </a:pPr>
            <a:r>
              <a:rPr lang="en-US" sz="2800" dirty="0">
                <a:solidFill>
                  <a:schemeClr val="bg1"/>
                </a:solidFill>
              </a:rPr>
              <a:t> Moving into the Grain Fields of Boaz—2:1-23</a:t>
            </a:r>
          </a:p>
          <a:p>
            <a:pPr marL="457200" indent="-111125">
              <a:spcAft>
                <a:spcPts val="1200"/>
              </a:spcAft>
              <a:buFont typeface="Arial" panose="020B0604020202020204" pitchFamily="34" charset="0"/>
              <a:buChar char="•"/>
            </a:pPr>
            <a:r>
              <a:rPr lang="en-US" sz="2800" dirty="0">
                <a:solidFill>
                  <a:schemeClr val="bg1"/>
                </a:solidFill>
              </a:rPr>
              <a:t> Moving into Boaz’s Threshing Floor—3:1-18</a:t>
            </a:r>
          </a:p>
          <a:p>
            <a:pPr marL="457200" indent="-111125">
              <a:spcAft>
                <a:spcPts val="1200"/>
              </a:spcAft>
              <a:buFont typeface="Arial" panose="020B0604020202020204" pitchFamily="34" charset="0"/>
              <a:buChar char="•"/>
            </a:pPr>
            <a:r>
              <a:rPr lang="en-US" sz="2800" dirty="0">
                <a:solidFill>
                  <a:schemeClr val="bg1"/>
                </a:solidFill>
              </a:rPr>
              <a:t> Moving into Boaz’s House—4:1-17</a:t>
            </a:r>
            <a:endParaRPr lang="en-US" sz="900" dirty="0"/>
          </a:p>
        </p:txBody>
      </p:sp>
    </p:spTree>
    <p:extLst>
      <p:ext uri="{BB962C8B-B14F-4D97-AF65-F5344CB8AC3E}">
        <p14:creationId xmlns:p14="http://schemas.microsoft.com/office/powerpoint/2010/main" val="2426472471"/>
      </p:ext>
    </p:extLst>
  </p:cSld>
  <p:clrMapOvr>
    <a:masterClrMapping/>
  </p:clrMapOvr>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1515</TotalTime>
  <Pages>37</Pages>
  <Words>994</Words>
  <Application>Microsoft Office PowerPoint</Application>
  <PresentationFormat>On-screen Show (4:3)</PresentationFormat>
  <Paragraphs>106</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 Antiqua</vt:lpstr>
      <vt:lpstr>Calibri</vt:lpstr>
      <vt:lpstr>Tahoma</vt:lpstr>
      <vt:lpstr>Times New Roman</vt:lpstr>
      <vt:lpstr>Neon 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God and His Glorious Church</dc:title>
  <dc:subject/>
  <dc:creator>Dan Jenkins</dc:creator>
  <cp:keywords/>
  <dc:description/>
  <cp:lastModifiedBy>Dan Jenkins</cp:lastModifiedBy>
  <cp:revision>47</cp:revision>
  <cp:lastPrinted>1601-01-01T00:00:00Z</cp:lastPrinted>
  <dcterms:created xsi:type="dcterms:W3CDTF">1999-05-09T20:26:14Z</dcterms:created>
  <dcterms:modified xsi:type="dcterms:W3CDTF">2023-07-16T11:53:12Z</dcterms:modified>
</cp:coreProperties>
</file>