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1864" r:id="rId2"/>
    <p:sldId id="1873" r:id="rId3"/>
    <p:sldId id="511" r:id="rId4"/>
    <p:sldId id="1865" r:id="rId5"/>
    <p:sldId id="1904" r:id="rId6"/>
    <p:sldId id="1905" r:id="rId7"/>
    <p:sldId id="1909" r:id="rId8"/>
    <p:sldId id="1910" r:id="rId9"/>
    <p:sldId id="1911" r:id="rId10"/>
    <p:sldId id="1884" r:id="rId11"/>
    <p:sldId id="1912" r:id="rId12"/>
    <p:sldId id="1913" r:id="rId13"/>
    <p:sldId id="1914" r:id="rId14"/>
    <p:sldId id="1885" r:id="rId15"/>
    <p:sldId id="1921" r:id="rId16"/>
    <p:sldId id="1922" r:id="rId17"/>
    <p:sldId id="1894" r:id="rId18"/>
    <p:sldId id="1896" r:id="rId19"/>
    <p:sldId id="1886" r:id="rId20"/>
    <p:sldId id="1889" r:id="rId21"/>
    <p:sldId id="1901" r:id="rId22"/>
    <p:sldId id="1902" r:id="rId23"/>
    <p:sldId id="1915" r:id="rId24"/>
    <p:sldId id="1916" r:id="rId25"/>
    <p:sldId id="1923" r:id="rId26"/>
    <p:sldId id="1920" r:id="rId27"/>
    <p:sldId id="1924" r:id="rId28"/>
    <p:sldId id="1925" r:id="rId29"/>
    <p:sldId id="1888" r:id="rId30"/>
    <p:sldId id="1887" r:id="rId31"/>
    <p:sldId id="1881" r:id="rId32"/>
    <p:sldId id="1882" r:id="rId33"/>
    <p:sldId id="1883" r:id="rId34"/>
  </p:sldIdLst>
  <p:sldSz cx="9144000" cy="6858000" type="screen4x3"/>
  <p:notesSz cx="70104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FCFF6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F8EFC-DA2C-422B-BF23-759F0CB4D3D9}" v="4" dt="2023-07-09T10:54:23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>
      <p:cViewPr varScale="1">
        <p:scale>
          <a:sx n="108" d="100"/>
          <a:sy n="108" d="100"/>
        </p:scale>
        <p:origin x="534" y="132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F51C673-D6A9-8ACD-D323-44875F7CD3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37150" cy="4176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10" tIns="45001" rIns="91610" bIns="45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8AC9E8D-5219-740A-5B52-E8D2A94918D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1675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1703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7201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2080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2190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120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20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41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3896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6670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6671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6062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5703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7586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79473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16995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2326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65853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214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5704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8602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10630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1091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7363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7064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64775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049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8875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5442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8388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1269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9892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5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131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957BB13-8898-6797-4DF4-7841C232707C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2C39946E-AE96-89C3-1796-F14981F766F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55BCB72C-3ED7-BE3B-7580-28326DD31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98E3C6AB-7F5A-FED8-FC96-B69E8799C8D7}"/>
              </a:ext>
            </a:extLst>
          </p:cNvPr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F1006F80-525A-325A-0765-1D6FF3F672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8A499163-47EB-9732-83A0-EFC0D9D3C3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365580BE-8DE6-6057-D273-7F038FD05F46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65A682F8-0242-223E-32D1-11D709A1AA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23F0C2B5-59B3-DEDB-3F67-5CB0D8F086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" name="Group 11">
            <a:extLst>
              <a:ext uri="{FF2B5EF4-FFF2-40B4-BE49-F238E27FC236}">
                <a16:creationId xmlns:a16="http://schemas.microsoft.com/office/drawing/2014/main" id="{42A9E0C5-3A63-AEF8-36CA-72E89814E73E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9E69810C-0453-E4A3-989E-1C7501007D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DA34B974-0C56-D1D2-7C55-E4D7F88B74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C7A54491-449C-9483-7DFA-FFEBE01EBA4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DB004282-7070-4CC4-5616-82282EC2B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7196D89B-B64C-D47D-2242-8DE33A370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0ABC44-B8D8-477F-BD62-581A207805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28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8B693E2-8C4D-DB3E-9351-628C059033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BF65B295-2EAB-6EFF-1FAA-32B0CBC68A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4D7D0199-9C34-8C5A-3D0E-3B9779B391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DE25D-3118-4955-957C-1BBDCE618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57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8EA5DC9E-FA6E-3A70-0366-FFBF84160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404CF011-DFC6-F6C1-1297-A1A74187B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F0A4520E-750B-B1C2-E9CB-F53E51CCC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08E3E-481F-4744-97AD-441C5A9DF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04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C2529802-3144-1ED1-00E0-7E603984D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D3D1BE8F-F5ED-1D38-0A0B-8CF7DDBFCC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15EC57CD-3E37-8390-5972-757CEA2A7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E6B22-6E8A-4521-A5C3-B6046E1C0F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76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EB7E7ACD-FAD3-51FE-384D-A6D4DB7BC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CE07BF43-B479-C058-1A00-848740B2C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681BD8E0-E4E8-6947-F730-426475132F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C6AAC-08C3-4DA1-B6C0-D457461E9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24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27823C7-836B-BC95-94DB-5C387D133F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416F8C38-CC3D-0213-4D53-7666E54F7A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7A6D2DC7-E9F0-B4CE-9BBE-04828CFC24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86859-5348-45DC-A349-989AAE56FA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65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487DAB2-4B6E-CB40-08C4-A3B5AACEF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EB799D4C-CDBC-8F1F-B376-9BD8693C67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524973E6-8274-794A-6429-1EAA6E7A7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9998A-0CA3-426F-84E5-5E611CEDA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68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8A98AB19-4326-81A1-267A-3ABD179512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13E654A7-6EBF-C099-D4FB-4384D5989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B469159-36C7-ABD1-41EC-123CEBF7D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20007-C9F4-42A1-B2D0-0DE08BCF0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15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8E065E88-4281-9B39-7ED3-DBB6D9C2E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2286ADA7-60A3-03B5-C2F4-D99C60CA2B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8C701161-9146-1304-397C-4EBE1C3AD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D6646-26BE-4706-8621-9AD0D9B932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90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B0AC730-9774-6A15-5B81-F84B97769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D0466BA0-4D44-C1B9-07E1-2A4436C0B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FB859678-AD2D-9D9C-3BF3-820C99A176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99AE5-5B59-4124-AACE-C83C50773E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79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E3B528FB-CD13-E9B0-2333-D50691072D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4EABC2D2-AFB6-18A7-740B-596E264FE6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229EE808-CE42-B2AD-703A-B1E43EC73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4852A-0013-4099-A07F-5F93F9AF37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88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3FD3CA2-8CA7-380D-7C3D-516CDFC5D04E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044" name="Rectangle 3">
              <a:extLst>
                <a:ext uri="{FF2B5EF4-FFF2-40B4-BE49-F238E27FC236}">
                  <a16:creationId xmlns:a16="http://schemas.microsoft.com/office/drawing/2014/main" id="{9AC57A5E-74FA-32E3-6DEA-76E7A9753E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5" name="Rectangle 4">
              <a:extLst>
                <a:ext uri="{FF2B5EF4-FFF2-40B4-BE49-F238E27FC236}">
                  <a16:creationId xmlns:a16="http://schemas.microsoft.com/office/drawing/2014/main" id="{E311A873-4057-59F1-9A01-F6131C0E5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27" name="Group 5">
            <a:extLst>
              <a:ext uri="{FF2B5EF4-FFF2-40B4-BE49-F238E27FC236}">
                <a16:creationId xmlns:a16="http://schemas.microsoft.com/office/drawing/2014/main" id="{F9A7F976-6D15-26A8-03A1-5EF17DD11580}"/>
              </a:ext>
            </a:extLst>
          </p:cNvPr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042" name="Rectangle 6">
              <a:extLst>
                <a:ext uri="{FF2B5EF4-FFF2-40B4-BE49-F238E27FC236}">
                  <a16:creationId xmlns:a16="http://schemas.microsoft.com/office/drawing/2014/main" id="{7D2010D5-F7C8-3EE1-280E-D3787D56D9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7">
              <a:extLst>
                <a:ext uri="{FF2B5EF4-FFF2-40B4-BE49-F238E27FC236}">
                  <a16:creationId xmlns:a16="http://schemas.microsoft.com/office/drawing/2014/main" id="{5DED5F28-1ACB-8D00-4FCD-09D2F88F9B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8" name="Group 8">
            <a:extLst>
              <a:ext uri="{FF2B5EF4-FFF2-40B4-BE49-F238E27FC236}">
                <a16:creationId xmlns:a16="http://schemas.microsoft.com/office/drawing/2014/main" id="{3D707E60-047C-58ED-361E-C801CA5C0DE9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040" name="Rectangle 9">
              <a:extLst>
                <a:ext uri="{FF2B5EF4-FFF2-40B4-BE49-F238E27FC236}">
                  <a16:creationId xmlns:a16="http://schemas.microsoft.com/office/drawing/2014/main" id="{861FC29D-42EB-41B3-3FC2-9EA35C383A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0">
              <a:extLst>
                <a:ext uri="{FF2B5EF4-FFF2-40B4-BE49-F238E27FC236}">
                  <a16:creationId xmlns:a16="http://schemas.microsoft.com/office/drawing/2014/main" id="{CE1DB9BF-98A6-E7D0-EA78-907C7DF397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9" name="Group 11">
            <a:extLst>
              <a:ext uri="{FF2B5EF4-FFF2-40B4-BE49-F238E27FC236}">
                <a16:creationId xmlns:a16="http://schemas.microsoft.com/office/drawing/2014/main" id="{06E213B4-A66C-488C-7194-1EA8E1EA0A22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038" name="Rectangle 12">
              <a:extLst>
                <a:ext uri="{FF2B5EF4-FFF2-40B4-BE49-F238E27FC236}">
                  <a16:creationId xmlns:a16="http://schemas.microsoft.com/office/drawing/2014/main" id="{7F8CD317-CD42-CCDB-5BB8-56E7237A7E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Rectangle 13">
              <a:extLst>
                <a:ext uri="{FF2B5EF4-FFF2-40B4-BE49-F238E27FC236}">
                  <a16:creationId xmlns:a16="http://schemas.microsoft.com/office/drawing/2014/main" id="{28EDA660-2C61-D7BE-6836-B1902D1F3C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30" name="Group 14">
            <a:extLst>
              <a:ext uri="{FF2B5EF4-FFF2-40B4-BE49-F238E27FC236}">
                <a16:creationId xmlns:a16="http://schemas.microsoft.com/office/drawing/2014/main" id="{0FB1267A-7DFD-6C20-768D-A474B540D7A9}"/>
              </a:ext>
            </a:extLst>
          </p:cNvPr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036" name="Rectangle 15">
              <a:extLst>
                <a:ext uri="{FF2B5EF4-FFF2-40B4-BE49-F238E27FC236}">
                  <a16:creationId xmlns:a16="http://schemas.microsoft.com/office/drawing/2014/main" id="{8B2464DF-EF16-99B6-1480-8851514DBA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16">
              <a:extLst>
                <a:ext uri="{FF2B5EF4-FFF2-40B4-BE49-F238E27FC236}">
                  <a16:creationId xmlns:a16="http://schemas.microsoft.com/office/drawing/2014/main" id="{95EC7973-7273-01CB-9B74-F2EAE74945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31" name="Rectangle 17">
            <a:extLst>
              <a:ext uri="{FF2B5EF4-FFF2-40B4-BE49-F238E27FC236}">
                <a16:creationId xmlns:a16="http://schemas.microsoft.com/office/drawing/2014/main" id="{59CEE909-6D8A-D166-9949-CEEDC269A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2" name="Rectangle 18">
            <a:extLst>
              <a:ext uri="{FF2B5EF4-FFF2-40B4-BE49-F238E27FC236}">
                <a16:creationId xmlns:a16="http://schemas.microsoft.com/office/drawing/2014/main" id="{69C6EFBA-ECC7-72D7-D65B-271D51542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0131" name="Rectangle 19">
            <a:extLst>
              <a:ext uri="{FF2B5EF4-FFF2-40B4-BE49-F238E27FC236}">
                <a16:creationId xmlns:a16="http://schemas.microsoft.com/office/drawing/2014/main" id="{1967C629-9F27-32AE-166F-97EC46E55A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0132" name="Rectangle 20">
            <a:extLst>
              <a:ext uri="{FF2B5EF4-FFF2-40B4-BE49-F238E27FC236}">
                <a16:creationId xmlns:a16="http://schemas.microsoft.com/office/drawing/2014/main" id="{71A1ADE8-BEDF-CDE9-EC17-D4A06A468A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0133" name="Rectangle 21">
            <a:extLst>
              <a:ext uri="{FF2B5EF4-FFF2-40B4-BE49-F238E27FC236}">
                <a16:creationId xmlns:a16="http://schemas.microsoft.com/office/drawing/2014/main" id="{1FFE9B15-D4C4-3412-9E0C-49DBACAE50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AA409A7-9D69-4CA0-9AFC-DF6A87B8F8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182880" y="228600"/>
            <a:ext cx="8744547" cy="6385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216569" y="1115286"/>
            <a:ext cx="8710863" cy="495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950" dirty="0"/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The Book of Ruth</a:t>
            </a:r>
          </a:p>
          <a:p>
            <a:pPr algn="ctr"/>
            <a:endParaRPr lang="en-US" sz="3000" dirty="0">
              <a:solidFill>
                <a:schemeClr val="bg1"/>
              </a:solidFill>
            </a:endParaRPr>
          </a:p>
          <a:p>
            <a:pPr algn="ctr"/>
            <a:r>
              <a:rPr lang="en-US" sz="3000" dirty="0">
                <a:solidFill>
                  <a:schemeClr val="bg1"/>
                </a:solidFill>
              </a:rPr>
              <a:t>Palm Beach Lakes</a:t>
            </a:r>
          </a:p>
          <a:p>
            <a:pPr algn="ctr"/>
            <a:endParaRPr lang="en-US" sz="2100" dirty="0">
              <a:solidFill>
                <a:schemeClr val="bg1"/>
              </a:solidFill>
            </a:endParaRPr>
          </a:p>
          <a:p>
            <a:pPr algn="ctr"/>
            <a:endParaRPr lang="en-US" sz="2100" dirty="0">
              <a:solidFill>
                <a:schemeClr val="bg1"/>
              </a:solidFill>
            </a:endParaRPr>
          </a:p>
          <a:p>
            <a:pPr algn="ctr"/>
            <a:r>
              <a:rPr lang="en-US" sz="2100" dirty="0">
                <a:solidFill>
                  <a:schemeClr val="bg1"/>
                </a:solidFill>
              </a:rPr>
              <a:t>May-July, 2023</a:t>
            </a:r>
            <a:endParaRPr lang="en-US" sz="675" dirty="0">
              <a:solidFill>
                <a:schemeClr val="bg1"/>
              </a:solidFill>
            </a:endParaRPr>
          </a:p>
          <a:p>
            <a:pPr algn="ctr"/>
            <a:endParaRPr lang="en-US" sz="3000" dirty="0">
              <a:solidFill>
                <a:schemeClr val="bg1"/>
              </a:solidFill>
            </a:endParaRPr>
          </a:p>
          <a:p>
            <a:pPr algn="ctr"/>
            <a:r>
              <a:rPr lang="en-US" sz="2100" dirty="0">
                <a:solidFill>
                  <a:schemeClr val="bg1"/>
                </a:solidFill>
              </a:rPr>
              <a:t>Dan Jenkins</a:t>
            </a:r>
          </a:p>
          <a:p>
            <a:pPr algn="ctr"/>
            <a:endParaRPr lang="en-US" sz="3000" dirty="0"/>
          </a:p>
          <a:p>
            <a:pPr algn="ctr"/>
            <a:endParaRPr lang="en-US" sz="825" dirty="0"/>
          </a:p>
        </p:txBody>
      </p:sp>
    </p:spTree>
    <p:extLst>
      <p:ext uri="{BB962C8B-B14F-4D97-AF65-F5344CB8AC3E}">
        <p14:creationId xmlns:p14="http://schemas.microsoft.com/office/powerpoint/2010/main" val="2404481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45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The famine ends; three widows head for Bethlehem</a:t>
            </a:r>
          </a:p>
          <a:p>
            <a:pPr marL="346075">
              <a:spcAft>
                <a:spcPts val="600"/>
              </a:spcAft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2020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The famine ends; three widows head for Bethlehem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 tells Orpah and Ruth to return to Moab</a:t>
            </a:r>
          </a:p>
          <a:p>
            <a:pPr marL="346075">
              <a:spcAft>
                <a:spcPts val="600"/>
              </a:spcAft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5003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34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The famine ends; three widows head for Bethlehem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 tells Orpah and Ruth to return to Moab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At first both refuse, Orpah returns--tearful farewell</a:t>
            </a:r>
          </a:p>
          <a:p>
            <a:pPr marL="346075">
              <a:spcAft>
                <a:spcPts val="600"/>
              </a:spcAft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3267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79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The famine ends; three widows head for Bethlehem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 tells Orpah and Ruth to return to Moab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At first both refuse, Orpah returns--tearful farewell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Ruth’s words: I will leave my land, gods &amp; people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47404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300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89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still owns the land they left</a:t>
            </a:r>
          </a:p>
        </p:txBody>
      </p:sp>
    </p:spTree>
    <p:extLst>
      <p:ext uri="{BB962C8B-B14F-4D97-AF65-F5344CB8AC3E}">
        <p14:creationId xmlns:p14="http://schemas.microsoft.com/office/powerpoint/2010/main" val="2514972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1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still owns the land they left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His death passed the land to sons; then to Ruth</a:t>
            </a:r>
          </a:p>
        </p:txBody>
      </p:sp>
    </p:spTree>
    <p:extLst>
      <p:ext uri="{BB962C8B-B14F-4D97-AF65-F5344CB8AC3E}">
        <p14:creationId xmlns:p14="http://schemas.microsoft.com/office/powerpoint/2010/main" val="94465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1284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</p:txBody>
      </p:sp>
    </p:spTree>
    <p:extLst>
      <p:ext uri="{BB962C8B-B14F-4D97-AF65-F5344CB8AC3E}">
        <p14:creationId xmlns:p14="http://schemas.microsoft.com/office/powerpoint/2010/main" val="3835953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623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90214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19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one ruler, usually a king: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the people rule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  the gods or the God rules  </a:t>
            </a:r>
          </a:p>
          <a:p>
            <a:pPr marL="346075">
              <a:spcAft>
                <a:spcPts val="600"/>
              </a:spcAft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1010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79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the Grain Fields of Boaz—2:1-23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Threshing Floor—3:1-18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House—4:1-17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Ruth to David—4:18-22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64818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one ruler, usually a king: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the people rule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  the gods or the God rules  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Twelve distinct tribes &amp; their land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71998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854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one ruler, usually a king: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the people rule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  the gods or the God rules  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Twelve distinct tribes &amp; their land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Israel’s law both civil law &amp; religious law</a:t>
            </a:r>
          </a:p>
          <a:p>
            <a:pPr marL="346075">
              <a:spcAft>
                <a:spcPts val="600"/>
              </a:spcAft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484965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362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one ruler, usually a king: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the people rule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  the gods or the God rules  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Twelve distinct tribes &amp; their land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Israel’s law both civil law &amp; religious law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God gave the Judges to settle strife—Jud. 2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27241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one ruler, usually a king: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the people rule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  the gods or the God rules  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Twelve distinct tribes &amp; their land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Israel’s law both civil law &amp; religious law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God gave the Judges to settle strife—Jud. 2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There was no King, except God—Jud. 8:22-23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59896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rgbClr val="FFC000"/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Government of Israel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Entrance in Promised Land &amp; a theocracy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Monocracy: one ruler, usually a king: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Democracy: the people rule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 -  Theocracy:  the gods or the God rules  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Twelve distinct tribes &amp; their land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Israel’s law both civil law &amp; religious law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God gave the Judges to settle strife—Jud. 2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There was no King, except God—Jud. 8:22-23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Moses/Samuel described that king they would choose—Deut. 17:18-20; 1 Sam. 10:8ff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04142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1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still owns the land they left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His death passed the land to sons; then to Ruth</a:t>
            </a:r>
          </a:p>
        </p:txBody>
      </p:sp>
    </p:spTree>
    <p:extLst>
      <p:ext uri="{BB962C8B-B14F-4D97-AF65-F5344CB8AC3E}">
        <p14:creationId xmlns:p14="http://schemas.microsoft.com/office/powerpoint/2010/main" val="496215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639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still owns the land they left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His death passed the land to sons; then to Ruth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 and Ruth welcomed to Bethlehem</a:t>
            </a:r>
          </a:p>
        </p:txBody>
      </p:sp>
    </p:spTree>
    <p:extLst>
      <p:ext uri="{BB962C8B-B14F-4D97-AF65-F5344CB8AC3E}">
        <p14:creationId xmlns:p14="http://schemas.microsoft.com/office/powerpoint/2010/main" val="138881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still owns the land they left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His death passed the land to sons; then to Ruth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 and Ruth welcomed to Bethlehem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Naomi: I am not Naomi </a:t>
            </a:r>
            <a:r>
              <a:rPr lang="en-US" sz="2400" i="1" dirty="0">
                <a:solidFill>
                  <a:schemeClr val="bg1"/>
                </a:solidFill>
              </a:rPr>
              <a:t>(pleasant),</a:t>
            </a:r>
            <a:r>
              <a:rPr lang="en-US" sz="2400" dirty="0">
                <a:solidFill>
                  <a:schemeClr val="bg1"/>
                </a:solidFill>
              </a:rPr>
              <a:t> but Mara</a:t>
            </a:r>
            <a:r>
              <a:rPr lang="en-US" sz="2400" i="1" dirty="0">
                <a:solidFill>
                  <a:schemeClr val="bg1"/>
                </a:solidFill>
              </a:rPr>
              <a:t>(bitter)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199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527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still owns the land they left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His death passed the land to sons; then to Ruth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 and Ruth welcomed to Bethlehem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Naomi: I am not Naomi </a:t>
            </a:r>
            <a:r>
              <a:rPr lang="en-US" sz="2400" i="1" dirty="0">
                <a:solidFill>
                  <a:schemeClr val="bg1"/>
                </a:solidFill>
              </a:rPr>
              <a:t>(pleasant),</a:t>
            </a:r>
            <a:r>
              <a:rPr lang="en-US" sz="2400" dirty="0">
                <a:solidFill>
                  <a:schemeClr val="bg1"/>
                </a:solidFill>
              </a:rPr>
              <a:t> but Mara</a:t>
            </a:r>
            <a:r>
              <a:rPr lang="en-US" sz="2400" i="1" dirty="0">
                <a:solidFill>
                  <a:schemeClr val="bg1"/>
                </a:solidFill>
              </a:rPr>
              <a:t>(bitter)</a:t>
            </a:r>
          </a:p>
          <a:p>
            <a:pPr marL="346075">
              <a:spcAft>
                <a:spcPts val="600"/>
              </a:spcAft>
            </a:pPr>
            <a:r>
              <a:rPr lang="en-US" sz="2400" i="1" dirty="0">
                <a:solidFill>
                  <a:schemeClr val="bg1"/>
                </a:solidFill>
              </a:rPr>
              <a:t>  -  </a:t>
            </a:r>
            <a:r>
              <a:rPr lang="en-US" sz="2400" dirty="0">
                <a:solidFill>
                  <a:schemeClr val="bg1"/>
                </a:solidFill>
              </a:rPr>
              <a:t>They had arrived at the beginning of barley harvest  	which began the day after Passover— 15</a:t>
            </a:r>
            <a:r>
              <a:rPr lang="en-US" sz="2400" baseline="30000" dirty="0">
                <a:solidFill>
                  <a:schemeClr val="bg1"/>
                </a:solidFill>
              </a:rPr>
              <a:t>th</a:t>
            </a:r>
            <a:r>
              <a:rPr lang="en-US" sz="2400" dirty="0">
                <a:solidFill>
                  <a:schemeClr val="bg1"/>
                </a:solidFill>
              </a:rPr>
              <a:t> day of 		the first Jewish month (Nisan)</a:t>
            </a:r>
          </a:p>
        </p:txBody>
      </p:sp>
    </p:spTree>
    <p:extLst>
      <p:ext uri="{BB962C8B-B14F-4D97-AF65-F5344CB8AC3E}">
        <p14:creationId xmlns:p14="http://schemas.microsoft.com/office/powerpoint/2010/main" val="142487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408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the Grain Fields of Boaz—2:1-23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Threshing Floor—3:1-18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House—4:1-17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Ruth to David—4:18-22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5765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>
            <a:extLst>
              <a:ext uri="{FF2B5EF4-FFF2-40B4-BE49-F238E27FC236}">
                <a16:creationId xmlns:a16="http://schemas.microsoft.com/office/drawing/2014/main" id="{7D97542D-DC8A-BE57-37E6-1037ABD5A35D}"/>
              </a:ext>
            </a:extLst>
          </p:cNvPr>
          <p:cNvSpPr>
            <a:spLocks/>
          </p:cNvSpPr>
          <p:nvPr/>
        </p:nvSpPr>
        <p:spPr bwMode="auto">
          <a:xfrm>
            <a:off x="336550" y="304800"/>
            <a:ext cx="1797050" cy="5518150"/>
          </a:xfrm>
          <a:custGeom>
            <a:avLst/>
            <a:gdLst>
              <a:gd name="T0" fmla="*/ 97355 w 1569"/>
              <a:gd name="T1" fmla="*/ 14288 h 3862"/>
              <a:gd name="T2" fmla="*/ 1028522 w 1569"/>
              <a:gd name="T3" fmla="*/ 10002 h 3862"/>
              <a:gd name="T4" fmla="*/ 1515295 w 1569"/>
              <a:gd name="T5" fmla="*/ 12859 h 3862"/>
              <a:gd name="T6" fmla="*/ 1753527 w 1569"/>
              <a:gd name="T7" fmla="*/ 14288 h 3862"/>
              <a:gd name="T8" fmla="*/ 1762690 w 1569"/>
              <a:gd name="T9" fmla="*/ 22861 h 3862"/>
              <a:gd name="T10" fmla="*/ 1759254 w 1569"/>
              <a:gd name="T11" fmla="*/ 35721 h 3862"/>
              <a:gd name="T12" fmla="*/ 1760399 w 1569"/>
              <a:gd name="T13" fmla="*/ 91445 h 3862"/>
              <a:gd name="T14" fmla="*/ 1718021 w 1569"/>
              <a:gd name="T15" fmla="*/ 238615 h 3862"/>
              <a:gd name="T16" fmla="*/ 1707713 w 1569"/>
              <a:gd name="T17" fmla="*/ 591537 h 3862"/>
              <a:gd name="T18" fmla="*/ 1655027 w 1569"/>
              <a:gd name="T19" fmla="*/ 851584 h 3862"/>
              <a:gd name="T20" fmla="*/ 1581725 w 1569"/>
              <a:gd name="T21" fmla="*/ 983037 h 3862"/>
              <a:gd name="T22" fmla="*/ 1571417 w 1569"/>
              <a:gd name="T23" fmla="*/ 1021615 h 3862"/>
              <a:gd name="T24" fmla="*/ 1550800 w 1569"/>
              <a:gd name="T25" fmla="*/ 1048763 h 3862"/>
              <a:gd name="T26" fmla="*/ 1530184 w 1569"/>
              <a:gd name="T27" fmla="*/ 1125920 h 3862"/>
              <a:gd name="T28" fmla="*/ 1519876 w 1569"/>
              <a:gd name="T29" fmla="*/ 1165927 h 3862"/>
              <a:gd name="T30" fmla="*/ 1477498 w 1569"/>
              <a:gd name="T31" fmla="*/ 1231653 h 3862"/>
              <a:gd name="T32" fmla="*/ 1456882 w 1569"/>
              <a:gd name="T33" fmla="*/ 1308810 h 3862"/>
              <a:gd name="T34" fmla="*/ 1404196 w 1569"/>
              <a:gd name="T35" fmla="*/ 1374537 h 3862"/>
              <a:gd name="T36" fmla="*/ 1361818 w 1569"/>
              <a:gd name="T37" fmla="*/ 1544568 h 3862"/>
              <a:gd name="T38" fmla="*/ 1299969 w 1569"/>
              <a:gd name="T39" fmla="*/ 1648872 h 3862"/>
              <a:gd name="T40" fmla="*/ 1278208 w 1569"/>
              <a:gd name="T41" fmla="*/ 1740318 h 3862"/>
              <a:gd name="T42" fmla="*/ 1267900 w 1569"/>
              <a:gd name="T43" fmla="*/ 1923208 h 3862"/>
              <a:gd name="T44" fmla="*/ 1226667 w 1569"/>
              <a:gd name="T45" fmla="*/ 2040372 h 3862"/>
              <a:gd name="T46" fmla="*/ 1278208 w 1569"/>
              <a:gd name="T47" fmla="*/ 2146106 h 3862"/>
              <a:gd name="T48" fmla="*/ 1191161 w 1569"/>
              <a:gd name="T49" fmla="*/ 2321852 h 3862"/>
              <a:gd name="T50" fmla="*/ 1125876 w 1569"/>
              <a:gd name="T51" fmla="*/ 2326139 h 3862"/>
              <a:gd name="T52" fmla="*/ 1068609 w 1569"/>
              <a:gd name="T53" fmla="*/ 2288989 h 3862"/>
              <a:gd name="T54" fmla="*/ 1017068 w 1569"/>
              <a:gd name="T55" fmla="*/ 2707637 h 3862"/>
              <a:gd name="T56" fmla="*/ 974691 w 1569"/>
              <a:gd name="T57" fmla="*/ 3033411 h 3862"/>
              <a:gd name="T58" fmla="*/ 984999 w 1569"/>
              <a:gd name="T59" fmla="*/ 3256309 h 3862"/>
              <a:gd name="T60" fmla="*/ 964382 w 1569"/>
              <a:gd name="T61" fmla="*/ 3334894 h 3862"/>
              <a:gd name="T62" fmla="*/ 954074 w 1569"/>
              <a:gd name="T63" fmla="*/ 3373473 h 3862"/>
              <a:gd name="T64" fmla="*/ 901388 w 1569"/>
              <a:gd name="T65" fmla="*/ 3622090 h 3862"/>
              <a:gd name="T66" fmla="*/ 838394 w 1569"/>
              <a:gd name="T67" fmla="*/ 3764973 h 3862"/>
              <a:gd name="T68" fmla="*/ 797162 w 1569"/>
              <a:gd name="T69" fmla="*/ 4026449 h 3862"/>
              <a:gd name="T70" fmla="*/ 754784 w 1569"/>
              <a:gd name="T71" fmla="*/ 4079316 h 3862"/>
              <a:gd name="T72" fmla="*/ 691790 w 1569"/>
              <a:gd name="T73" fmla="*/ 4196480 h 3862"/>
              <a:gd name="T74" fmla="*/ 671174 w 1569"/>
              <a:gd name="T75" fmla="*/ 4235059 h 3862"/>
              <a:gd name="T76" fmla="*/ 524569 w 1569"/>
              <a:gd name="T77" fmla="*/ 4575121 h 3862"/>
              <a:gd name="T78" fmla="*/ 451267 w 1569"/>
              <a:gd name="T79" fmla="*/ 4719433 h 3862"/>
              <a:gd name="T80" fmla="*/ 398581 w 1569"/>
              <a:gd name="T81" fmla="*/ 4862316 h 3862"/>
              <a:gd name="T82" fmla="*/ 314971 w 1569"/>
              <a:gd name="T83" fmla="*/ 4980909 h 3862"/>
              <a:gd name="T84" fmla="*/ 251976 w 1569"/>
              <a:gd name="T85" fmla="*/ 5123792 h 3862"/>
              <a:gd name="T86" fmla="*/ 178674 w 1569"/>
              <a:gd name="T87" fmla="*/ 5268104 h 3862"/>
              <a:gd name="T88" fmla="*/ 129424 w 1569"/>
              <a:gd name="T89" fmla="*/ 5386697 h 3862"/>
              <a:gd name="T90" fmla="*/ 14890 w 1569"/>
              <a:gd name="T91" fmla="*/ 5518150 h 3862"/>
              <a:gd name="T92" fmla="*/ 11453 w 1569"/>
              <a:gd name="T93" fmla="*/ 5080927 h 3862"/>
              <a:gd name="T94" fmla="*/ 13744 w 1569"/>
              <a:gd name="T95" fmla="*/ 4933758 h 3862"/>
              <a:gd name="T96" fmla="*/ 11453 w 1569"/>
              <a:gd name="T97" fmla="*/ 4776586 h 3862"/>
              <a:gd name="T98" fmla="*/ 10308 w 1569"/>
              <a:gd name="T99" fmla="*/ 4337935 h 3862"/>
              <a:gd name="T100" fmla="*/ 8017 w 1569"/>
              <a:gd name="T101" fmla="*/ 3373473 h 3862"/>
              <a:gd name="T102" fmla="*/ 13744 w 1569"/>
              <a:gd name="T103" fmla="*/ 1727458 h 3862"/>
              <a:gd name="T104" fmla="*/ 11453 w 1569"/>
              <a:gd name="T105" fmla="*/ 1158783 h 3862"/>
              <a:gd name="T106" fmla="*/ 10308 w 1569"/>
              <a:gd name="T107" fmla="*/ 608683 h 3862"/>
              <a:gd name="T108" fmla="*/ 13744 w 1569"/>
              <a:gd name="T109" fmla="*/ 202894 h 3862"/>
              <a:gd name="T110" fmla="*/ 11453 w 1569"/>
              <a:gd name="T111" fmla="*/ 55724 h 3862"/>
              <a:gd name="T112" fmla="*/ 14890 w 1569"/>
              <a:gd name="T113" fmla="*/ 18575 h 3862"/>
              <a:gd name="T114" fmla="*/ 97355 w 1569"/>
              <a:gd name="T115" fmla="*/ 14288 h 386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569" h="3862">
                <a:moveTo>
                  <a:pt x="85" y="10"/>
                </a:moveTo>
                <a:cubicBezTo>
                  <a:pt x="369" y="9"/>
                  <a:pt x="632" y="9"/>
                  <a:pt x="898" y="7"/>
                </a:cubicBezTo>
                <a:cubicBezTo>
                  <a:pt x="1043" y="9"/>
                  <a:pt x="1183" y="13"/>
                  <a:pt x="1323" y="9"/>
                </a:cubicBezTo>
                <a:cubicBezTo>
                  <a:pt x="1399" y="15"/>
                  <a:pt x="1458" y="0"/>
                  <a:pt x="1531" y="10"/>
                </a:cubicBezTo>
                <a:cubicBezTo>
                  <a:pt x="1569" y="12"/>
                  <a:pt x="1538" y="14"/>
                  <a:pt x="1539" y="16"/>
                </a:cubicBezTo>
                <a:cubicBezTo>
                  <a:pt x="1540" y="18"/>
                  <a:pt x="1536" y="17"/>
                  <a:pt x="1536" y="25"/>
                </a:cubicBezTo>
                <a:cubicBezTo>
                  <a:pt x="1536" y="33"/>
                  <a:pt x="1543" y="40"/>
                  <a:pt x="1537" y="64"/>
                </a:cubicBezTo>
                <a:cubicBezTo>
                  <a:pt x="1526" y="98"/>
                  <a:pt x="1509" y="131"/>
                  <a:pt x="1500" y="167"/>
                </a:cubicBezTo>
                <a:cubicBezTo>
                  <a:pt x="1508" y="253"/>
                  <a:pt x="1512" y="329"/>
                  <a:pt x="1491" y="414"/>
                </a:cubicBezTo>
                <a:cubicBezTo>
                  <a:pt x="1484" y="519"/>
                  <a:pt x="1505" y="539"/>
                  <a:pt x="1445" y="596"/>
                </a:cubicBezTo>
                <a:cubicBezTo>
                  <a:pt x="1432" y="636"/>
                  <a:pt x="1411" y="660"/>
                  <a:pt x="1381" y="688"/>
                </a:cubicBezTo>
                <a:cubicBezTo>
                  <a:pt x="1378" y="697"/>
                  <a:pt x="1377" y="707"/>
                  <a:pt x="1372" y="715"/>
                </a:cubicBezTo>
                <a:cubicBezTo>
                  <a:pt x="1368" y="723"/>
                  <a:pt x="1358" y="726"/>
                  <a:pt x="1354" y="734"/>
                </a:cubicBezTo>
                <a:cubicBezTo>
                  <a:pt x="1346" y="751"/>
                  <a:pt x="1342" y="770"/>
                  <a:pt x="1336" y="788"/>
                </a:cubicBezTo>
                <a:cubicBezTo>
                  <a:pt x="1333" y="797"/>
                  <a:pt x="1334" y="809"/>
                  <a:pt x="1327" y="816"/>
                </a:cubicBezTo>
                <a:cubicBezTo>
                  <a:pt x="1310" y="832"/>
                  <a:pt x="1300" y="838"/>
                  <a:pt x="1290" y="862"/>
                </a:cubicBezTo>
                <a:cubicBezTo>
                  <a:pt x="1282" y="879"/>
                  <a:pt x="1285" y="903"/>
                  <a:pt x="1272" y="916"/>
                </a:cubicBezTo>
                <a:cubicBezTo>
                  <a:pt x="1257" y="931"/>
                  <a:pt x="1226" y="962"/>
                  <a:pt x="1226" y="962"/>
                </a:cubicBezTo>
                <a:cubicBezTo>
                  <a:pt x="1214" y="1001"/>
                  <a:pt x="1208" y="1045"/>
                  <a:pt x="1189" y="1081"/>
                </a:cubicBezTo>
                <a:cubicBezTo>
                  <a:pt x="1175" y="1109"/>
                  <a:pt x="1149" y="1126"/>
                  <a:pt x="1135" y="1154"/>
                </a:cubicBezTo>
                <a:cubicBezTo>
                  <a:pt x="1127" y="1170"/>
                  <a:pt x="1120" y="1201"/>
                  <a:pt x="1116" y="1218"/>
                </a:cubicBezTo>
                <a:cubicBezTo>
                  <a:pt x="1113" y="1261"/>
                  <a:pt x="1112" y="1304"/>
                  <a:pt x="1107" y="1346"/>
                </a:cubicBezTo>
                <a:cubicBezTo>
                  <a:pt x="1104" y="1376"/>
                  <a:pt x="1080" y="1400"/>
                  <a:pt x="1071" y="1428"/>
                </a:cubicBezTo>
                <a:cubicBezTo>
                  <a:pt x="1081" y="1459"/>
                  <a:pt x="1094" y="1478"/>
                  <a:pt x="1116" y="1502"/>
                </a:cubicBezTo>
                <a:cubicBezTo>
                  <a:pt x="1106" y="1561"/>
                  <a:pt x="1100" y="1603"/>
                  <a:pt x="1040" y="1625"/>
                </a:cubicBezTo>
                <a:cubicBezTo>
                  <a:pt x="1020" y="1640"/>
                  <a:pt x="1001" y="1632"/>
                  <a:pt x="983" y="1628"/>
                </a:cubicBezTo>
                <a:cubicBezTo>
                  <a:pt x="965" y="1624"/>
                  <a:pt x="949" y="1558"/>
                  <a:pt x="933" y="1602"/>
                </a:cubicBezTo>
                <a:cubicBezTo>
                  <a:pt x="931" y="1647"/>
                  <a:pt x="941" y="1839"/>
                  <a:pt x="888" y="1895"/>
                </a:cubicBezTo>
                <a:cubicBezTo>
                  <a:pt x="862" y="1971"/>
                  <a:pt x="876" y="2048"/>
                  <a:pt x="851" y="2123"/>
                </a:cubicBezTo>
                <a:cubicBezTo>
                  <a:pt x="861" y="2187"/>
                  <a:pt x="874" y="2212"/>
                  <a:pt x="860" y="2279"/>
                </a:cubicBezTo>
                <a:cubicBezTo>
                  <a:pt x="856" y="2298"/>
                  <a:pt x="848" y="2316"/>
                  <a:pt x="842" y="2334"/>
                </a:cubicBezTo>
                <a:cubicBezTo>
                  <a:pt x="839" y="2343"/>
                  <a:pt x="833" y="2361"/>
                  <a:pt x="833" y="2361"/>
                </a:cubicBezTo>
                <a:cubicBezTo>
                  <a:pt x="826" y="2411"/>
                  <a:pt x="822" y="2498"/>
                  <a:pt x="787" y="2535"/>
                </a:cubicBezTo>
                <a:cubicBezTo>
                  <a:pt x="775" y="2570"/>
                  <a:pt x="758" y="2610"/>
                  <a:pt x="732" y="2635"/>
                </a:cubicBezTo>
                <a:cubicBezTo>
                  <a:pt x="711" y="2782"/>
                  <a:pt x="727" y="2722"/>
                  <a:pt x="696" y="2818"/>
                </a:cubicBezTo>
                <a:cubicBezTo>
                  <a:pt x="691" y="2835"/>
                  <a:pt x="669" y="2841"/>
                  <a:pt x="659" y="2855"/>
                </a:cubicBezTo>
                <a:cubicBezTo>
                  <a:pt x="640" y="2882"/>
                  <a:pt x="623" y="2910"/>
                  <a:pt x="604" y="2937"/>
                </a:cubicBezTo>
                <a:cubicBezTo>
                  <a:pt x="598" y="2946"/>
                  <a:pt x="586" y="2964"/>
                  <a:pt x="586" y="2964"/>
                </a:cubicBezTo>
                <a:cubicBezTo>
                  <a:pt x="564" y="3055"/>
                  <a:pt x="539" y="3148"/>
                  <a:pt x="458" y="3202"/>
                </a:cubicBezTo>
                <a:cubicBezTo>
                  <a:pt x="444" y="3245"/>
                  <a:pt x="411" y="3264"/>
                  <a:pt x="394" y="3303"/>
                </a:cubicBezTo>
                <a:cubicBezTo>
                  <a:pt x="375" y="3346"/>
                  <a:pt x="380" y="3373"/>
                  <a:pt x="348" y="3403"/>
                </a:cubicBezTo>
                <a:cubicBezTo>
                  <a:pt x="334" y="3446"/>
                  <a:pt x="302" y="3451"/>
                  <a:pt x="275" y="3486"/>
                </a:cubicBezTo>
                <a:cubicBezTo>
                  <a:pt x="249" y="3519"/>
                  <a:pt x="251" y="3557"/>
                  <a:pt x="220" y="3586"/>
                </a:cubicBezTo>
                <a:cubicBezTo>
                  <a:pt x="210" y="3638"/>
                  <a:pt x="209" y="3670"/>
                  <a:pt x="156" y="3687"/>
                </a:cubicBezTo>
                <a:cubicBezTo>
                  <a:pt x="130" y="3704"/>
                  <a:pt x="132" y="3745"/>
                  <a:pt x="113" y="3770"/>
                </a:cubicBezTo>
                <a:cubicBezTo>
                  <a:pt x="100" y="3788"/>
                  <a:pt x="13" y="3862"/>
                  <a:pt x="13" y="3862"/>
                </a:cubicBezTo>
                <a:cubicBezTo>
                  <a:pt x="9" y="3847"/>
                  <a:pt x="10" y="3624"/>
                  <a:pt x="10" y="3556"/>
                </a:cubicBezTo>
                <a:cubicBezTo>
                  <a:pt x="10" y="3488"/>
                  <a:pt x="12" y="3488"/>
                  <a:pt x="12" y="3453"/>
                </a:cubicBezTo>
                <a:cubicBezTo>
                  <a:pt x="10" y="3409"/>
                  <a:pt x="10" y="3391"/>
                  <a:pt x="10" y="3343"/>
                </a:cubicBezTo>
                <a:cubicBezTo>
                  <a:pt x="10" y="3211"/>
                  <a:pt x="0" y="3126"/>
                  <a:pt x="9" y="3036"/>
                </a:cubicBezTo>
                <a:cubicBezTo>
                  <a:pt x="6" y="2646"/>
                  <a:pt x="14" y="2765"/>
                  <a:pt x="7" y="2361"/>
                </a:cubicBezTo>
                <a:cubicBezTo>
                  <a:pt x="3" y="2107"/>
                  <a:pt x="12" y="1449"/>
                  <a:pt x="12" y="1209"/>
                </a:cubicBezTo>
                <a:cubicBezTo>
                  <a:pt x="4" y="1102"/>
                  <a:pt x="16" y="925"/>
                  <a:pt x="10" y="811"/>
                </a:cubicBezTo>
                <a:cubicBezTo>
                  <a:pt x="4" y="678"/>
                  <a:pt x="18" y="561"/>
                  <a:pt x="9" y="426"/>
                </a:cubicBezTo>
                <a:cubicBezTo>
                  <a:pt x="5" y="314"/>
                  <a:pt x="7" y="207"/>
                  <a:pt x="12" y="142"/>
                </a:cubicBezTo>
                <a:cubicBezTo>
                  <a:pt x="12" y="78"/>
                  <a:pt x="10" y="60"/>
                  <a:pt x="10" y="39"/>
                </a:cubicBezTo>
                <a:cubicBezTo>
                  <a:pt x="13" y="30"/>
                  <a:pt x="4" y="18"/>
                  <a:pt x="13" y="13"/>
                </a:cubicBezTo>
                <a:cubicBezTo>
                  <a:pt x="18" y="10"/>
                  <a:pt x="153" y="15"/>
                  <a:pt x="85" y="10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Freeform 3">
            <a:extLst>
              <a:ext uri="{FF2B5EF4-FFF2-40B4-BE49-F238E27FC236}">
                <a16:creationId xmlns:a16="http://schemas.microsoft.com/office/drawing/2014/main" id="{70217539-F040-7941-24FA-0BE8BD8992F1}"/>
              </a:ext>
            </a:extLst>
          </p:cNvPr>
          <p:cNvSpPr>
            <a:spLocks/>
          </p:cNvSpPr>
          <p:nvPr/>
        </p:nvSpPr>
        <p:spPr bwMode="auto">
          <a:xfrm>
            <a:off x="2362200" y="1304925"/>
            <a:ext cx="298450" cy="1590675"/>
          </a:xfrm>
          <a:custGeom>
            <a:avLst/>
            <a:gdLst>
              <a:gd name="T0" fmla="*/ 298450 w 261"/>
              <a:gd name="T1" fmla="*/ 0 h 1113"/>
              <a:gd name="T2" fmla="*/ 274437 w 261"/>
              <a:gd name="T3" fmla="*/ 25725 h 1113"/>
              <a:gd name="T4" fmla="*/ 243563 w 261"/>
              <a:gd name="T5" fmla="*/ 141489 h 1113"/>
              <a:gd name="T6" fmla="*/ 226410 w 261"/>
              <a:gd name="T7" fmla="*/ 184364 h 1113"/>
              <a:gd name="T8" fmla="*/ 219549 w 261"/>
              <a:gd name="T9" fmla="*/ 252964 h 1113"/>
              <a:gd name="T10" fmla="*/ 195536 w 261"/>
              <a:gd name="T11" fmla="*/ 321565 h 1113"/>
              <a:gd name="T12" fmla="*/ 174953 w 261"/>
              <a:gd name="T13" fmla="*/ 338715 h 1113"/>
              <a:gd name="T14" fmla="*/ 147510 w 261"/>
              <a:gd name="T15" fmla="*/ 403028 h 1113"/>
              <a:gd name="T16" fmla="*/ 153227 w 261"/>
              <a:gd name="T17" fmla="*/ 441616 h 1113"/>
              <a:gd name="T18" fmla="*/ 126927 w 261"/>
              <a:gd name="T19" fmla="*/ 488779 h 1113"/>
              <a:gd name="T20" fmla="*/ 144079 w 261"/>
              <a:gd name="T21" fmla="*/ 574530 h 1113"/>
              <a:gd name="T22" fmla="*/ 154371 w 261"/>
              <a:gd name="T23" fmla="*/ 578817 h 1113"/>
              <a:gd name="T24" fmla="*/ 161232 w 261"/>
              <a:gd name="T25" fmla="*/ 634555 h 1113"/>
              <a:gd name="T26" fmla="*/ 174953 w 261"/>
              <a:gd name="T27" fmla="*/ 737456 h 1113"/>
              <a:gd name="T28" fmla="*/ 171523 w 261"/>
              <a:gd name="T29" fmla="*/ 763181 h 1113"/>
              <a:gd name="T30" fmla="*/ 161232 w 261"/>
              <a:gd name="T31" fmla="*/ 771756 h 1113"/>
              <a:gd name="T32" fmla="*/ 130357 w 261"/>
              <a:gd name="T33" fmla="*/ 900382 h 1113"/>
              <a:gd name="T34" fmla="*/ 133788 w 261"/>
              <a:gd name="T35" fmla="*/ 998995 h 1113"/>
              <a:gd name="T36" fmla="*/ 113205 w 261"/>
              <a:gd name="T37" fmla="*/ 1071883 h 1113"/>
              <a:gd name="T38" fmla="*/ 99483 w 261"/>
              <a:gd name="T39" fmla="*/ 1097609 h 1113"/>
              <a:gd name="T40" fmla="*/ 75470 w 261"/>
              <a:gd name="T41" fmla="*/ 1153347 h 1113"/>
              <a:gd name="T42" fmla="*/ 78901 w 261"/>
              <a:gd name="T43" fmla="*/ 1256247 h 1113"/>
              <a:gd name="T44" fmla="*/ 72040 w 261"/>
              <a:gd name="T45" fmla="*/ 1281973 h 1113"/>
              <a:gd name="T46" fmla="*/ 41166 w 261"/>
              <a:gd name="T47" fmla="*/ 1423461 h 1113"/>
              <a:gd name="T48" fmla="*/ 13722 w 261"/>
              <a:gd name="T49" fmla="*/ 1552087 h 1113"/>
              <a:gd name="T50" fmla="*/ 0 w 261"/>
              <a:gd name="T51" fmla="*/ 1590675 h 111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61" h="1113">
                <a:moveTo>
                  <a:pt x="261" y="0"/>
                </a:moveTo>
                <a:cubicBezTo>
                  <a:pt x="257" y="12"/>
                  <a:pt x="251" y="11"/>
                  <a:pt x="240" y="18"/>
                </a:cubicBezTo>
                <a:cubicBezTo>
                  <a:pt x="231" y="45"/>
                  <a:pt x="222" y="72"/>
                  <a:pt x="213" y="99"/>
                </a:cubicBezTo>
                <a:cubicBezTo>
                  <a:pt x="209" y="112"/>
                  <a:pt x="210" y="121"/>
                  <a:pt x="198" y="129"/>
                </a:cubicBezTo>
                <a:cubicBezTo>
                  <a:pt x="186" y="148"/>
                  <a:pt x="189" y="151"/>
                  <a:pt x="192" y="177"/>
                </a:cubicBezTo>
                <a:cubicBezTo>
                  <a:pt x="187" y="197"/>
                  <a:pt x="182" y="208"/>
                  <a:pt x="171" y="225"/>
                </a:cubicBezTo>
                <a:cubicBezTo>
                  <a:pt x="167" y="231"/>
                  <a:pt x="153" y="237"/>
                  <a:pt x="153" y="237"/>
                </a:cubicBezTo>
                <a:cubicBezTo>
                  <a:pt x="141" y="255"/>
                  <a:pt x="135" y="263"/>
                  <a:pt x="129" y="282"/>
                </a:cubicBezTo>
                <a:cubicBezTo>
                  <a:pt x="126" y="291"/>
                  <a:pt x="134" y="309"/>
                  <a:pt x="134" y="309"/>
                </a:cubicBezTo>
                <a:cubicBezTo>
                  <a:pt x="133" y="320"/>
                  <a:pt x="111" y="331"/>
                  <a:pt x="111" y="342"/>
                </a:cubicBezTo>
                <a:cubicBezTo>
                  <a:pt x="111" y="350"/>
                  <a:pt x="122" y="397"/>
                  <a:pt x="126" y="402"/>
                </a:cubicBezTo>
                <a:cubicBezTo>
                  <a:pt x="128" y="404"/>
                  <a:pt x="132" y="404"/>
                  <a:pt x="135" y="405"/>
                </a:cubicBezTo>
                <a:cubicBezTo>
                  <a:pt x="139" y="418"/>
                  <a:pt x="136" y="430"/>
                  <a:pt x="141" y="444"/>
                </a:cubicBezTo>
                <a:cubicBezTo>
                  <a:pt x="143" y="479"/>
                  <a:pt x="137" y="492"/>
                  <a:pt x="153" y="516"/>
                </a:cubicBezTo>
                <a:cubicBezTo>
                  <a:pt x="152" y="522"/>
                  <a:pt x="153" y="529"/>
                  <a:pt x="150" y="534"/>
                </a:cubicBezTo>
                <a:cubicBezTo>
                  <a:pt x="148" y="537"/>
                  <a:pt x="143" y="537"/>
                  <a:pt x="141" y="540"/>
                </a:cubicBezTo>
                <a:cubicBezTo>
                  <a:pt x="125" y="565"/>
                  <a:pt x="123" y="603"/>
                  <a:pt x="114" y="630"/>
                </a:cubicBezTo>
                <a:cubicBezTo>
                  <a:pt x="118" y="660"/>
                  <a:pt x="121" y="667"/>
                  <a:pt x="117" y="699"/>
                </a:cubicBezTo>
                <a:cubicBezTo>
                  <a:pt x="116" y="704"/>
                  <a:pt x="102" y="743"/>
                  <a:pt x="99" y="750"/>
                </a:cubicBezTo>
                <a:cubicBezTo>
                  <a:pt x="96" y="757"/>
                  <a:pt x="89" y="761"/>
                  <a:pt x="87" y="768"/>
                </a:cubicBezTo>
                <a:cubicBezTo>
                  <a:pt x="82" y="783"/>
                  <a:pt x="82" y="802"/>
                  <a:pt x="66" y="807"/>
                </a:cubicBezTo>
                <a:cubicBezTo>
                  <a:pt x="89" y="822"/>
                  <a:pt x="77" y="856"/>
                  <a:pt x="69" y="879"/>
                </a:cubicBezTo>
                <a:cubicBezTo>
                  <a:pt x="67" y="885"/>
                  <a:pt x="63" y="897"/>
                  <a:pt x="63" y="897"/>
                </a:cubicBezTo>
                <a:cubicBezTo>
                  <a:pt x="58" y="932"/>
                  <a:pt x="47" y="963"/>
                  <a:pt x="36" y="996"/>
                </a:cubicBezTo>
                <a:cubicBezTo>
                  <a:pt x="32" y="1027"/>
                  <a:pt x="26" y="1058"/>
                  <a:pt x="12" y="1086"/>
                </a:cubicBezTo>
                <a:cubicBezTo>
                  <a:pt x="7" y="1096"/>
                  <a:pt x="11" y="1107"/>
                  <a:pt x="0" y="1113"/>
                </a:cubicBezTo>
              </a:path>
            </a:pathLst>
          </a:custGeom>
          <a:solidFill>
            <a:srgbClr val="FFC673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Freeform 4">
            <a:extLst>
              <a:ext uri="{FF2B5EF4-FFF2-40B4-BE49-F238E27FC236}">
                <a16:creationId xmlns:a16="http://schemas.microsoft.com/office/drawing/2014/main" id="{C1E2165E-6BE0-1311-B0CE-3664EB80EEE8}"/>
              </a:ext>
            </a:extLst>
          </p:cNvPr>
          <p:cNvSpPr>
            <a:spLocks/>
          </p:cNvSpPr>
          <p:nvPr/>
        </p:nvSpPr>
        <p:spPr bwMode="auto">
          <a:xfrm>
            <a:off x="2346325" y="2825750"/>
            <a:ext cx="115888" cy="1636713"/>
          </a:xfrm>
          <a:custGeom>
            <a:avLst/>
            <a:gdLst>
              <a:gd name="T0" fmla="*/ 40902 w 102"/>
              <a:gd name="T1" fmla="*/ 0 h 1146"/>
              <a:gd name="T2" fmla="*/ 10225 w 102"/>
              <a:gd name="T3" fmla="*/ 77123 h 1146"/>
              <a:gd name="T4" fmla="*/ 3408 w 102"/>
              <a:gd name="T5" fmla="*/ 119968 h 1146"/>
              <a:gd name="T6" fmla="*/ 0 w 102"/>
              <a:gd name="T7" fmla="*/ 141391 h 1146"/>
              <a:gd name="T8" fmla="*/ 3408 w 102"/>
              <a:gd name="T9" fmla="*/ 197091 h 1146"/>
              <a:gd name="T10" fmla="*/ 10225 w 102"/>
              <a:gd name="T11" fmla="*/ 222799 h 1146"/>
              <a:gd name="T12" fmla="*/ 20451 w 102"/>
              <a:gd name="T13" fmla="*/ 287067 h 1146"/>
              <a:gd name="T14" fmla="*/ 51127 w 102"/>
              <a:gd name="T15" fmla="*/ 317060 h 1146"/>
              <a:gd name="T16" fmla="*/ 81803 w 102"/>
              <a:gd name="T17" fmla="*/ 462736 h 1146"/>
              <a:gd name="T18" fmla="*/ 64761 w 102"/>
              <a:gd name="T19" fmla="*/ 535574 h 1146"/>
              <a:gd name="T20" fmla="*/ 54536 w 102"/>
              <a:gd name="T21" fmla="*/ 582704 h 1146"/>
              <a:gd name="T22" fmla="*/ 37493 w 102"/>
              <a:gd name="T23" fmla="*/ 689819 h 1146"/>
              <a:gd name="T24" fmla="*/ 71578 w 102"/>
              <a:gd name="T25" fmla="*/ 732665 h 1146"/>
              <a:gd name="T26" fmla="*/ 98846 w 102"/>
              <a:gd name="T27" fmla="*/ 796934 h 1146"/>
              <a:gd name="T28" fmla="*/ 109071 w 102"/>
              <a:gd name="T29" fmla="*/ 835495 h 1146"/>
              <a:gd name="T30" fmla="*/ 102254 w 102"/>
              <a:gd name="T31" fmla="*/ 994025 h 1146"/>
              <a:gd name="T32" fmla="*/ 115888 w 102"/>
              <a:gd name="T33" fmla="*/ 1062578 h 1146"/>
              <a:gd name="T34" fmla="*/ 109071 w 102"/>
              <a:gd name="T35" fmla="*/ 1113993 h 1146"/>
              <a:gd name="T36" fmla="*/ 115888 w 102"/>
              <a:gd name="T37" fmla="*/ 1148270 h 1146"/>
              <a:gd name="T38" fmla="*/ 95437 w 102"/>
              <a:gd name="T39" fmla="*/ 1199685 h 1146"/>
              <a:gd name="T40" fmla="*/ 92029 w 102"/>
              <a:gd name="T41" fmla="*/ 1268238 h 1146"/>
              <a:gd name="T42" fmla="*/ 85212 w 102"/>
              <a:gd name="T43" fmla="*/ 1293946 h 1146"/>
              <a:gd name="T44" fmla="*/ 71578 w 102"/>
              <a:gd name="T45" fmla="*/ 1358215 h 1146"/>
              <a:gd name="T46" fmla="*/ 85212 w 102"/>
              <a:gd name="T47" fmla="*/ 1396776 h 1146"/>
              <a:gd name="T48" fmla="*/ 61352 w 102"/>
              <a:gd name="T49" fmla="*/ 1422484 h 1146"/>
              <a:gd name="T50" fmla="*/ 68169 w 102"/>
              <a:gd name="T51" fmla="*/ 1491037 h 1146"/>
              <a:gd name="T52" fmla="*/ 74986 w 102"/>
              <a:gd name="T53" fmla="*/ 1516745 h 1146"/>
              <a:gd name="T54" fmla="*/ 51127 w 102"/>
              <a:gd name="T55" fmla="*/ 1623859 h 1146"/>
              <a:gd name="T56" fmla="*/ 40902 w 102"/>
              <a:gd name="T57" fmla="*/ 1632428 h 1146"/>
              <a:gd name="T58" fmla="*/ 47719 w 102"/>
              <a:gd name="T59" fmla="*/ 1636713 h 114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2" h="1146">
                <a:moveTo>
                  <a:pt x="36" y="0"/>
                </a:moveTo>
                <a:cubicBezTo>
                  <a:pt x="18" y="12"/>
                  <a:pt x="13" y="34"/>
                  <a:pt x="9" y="54"/>
                </a:cubicBezTo>
                <a:cubicBezTo>
                  <a:pt x="7" y="64"/>
                  <a:pt x="5" y="74"/>
                  <a:pt x="3" y="84"/>
                </a:cubicBezTo>
                <a:cubicBezTo>
                  <a:pt x="2" y="89"/>
                  <a:pt x="0" y="99"/>
                  <a:pt x="0" y="99"/>
                </a:cubicBezTo>
                <a:cubicBezTo>
                  <a:pt x="1" y="112"/>
                  <a:pt x="1" y="125"/>
                  <a:pt x="3" y="138"/>
                </a:cubicBezTo>
                <a:cubicBezTo>
                  <a:pt x="4" y="144"/>
                  <a:pt x="9" y="156"/>
                  <a:pt x="9" y="156"/>
                </a:cubicBezTo>
                <a:cubicBezTo>
                  <a:pt x="11" y="181"/>
                  <a:pt x="6" y="186"/>
                  <a:pt x="18" y="201"/>
                </a:cubicBezTo>
                <a:cubicBezTo>
                  <a:pt x="25" y="210"/>
                  <a:pt x="45" y="222"/>
                  <a:pt x="45" y="222"/>
                </a:cubicBezTo>
                <a:cubicBezTo>
                  <a:pt x="61" y="254"/>
                  <a:pt x="63" y="289"/>
                  <a:pt x="72" y="324"/>
                </a:cubicBezTo>
                <a:cubicBezTo>
                  <a:pt x="70" y="351"/>
                  <a:pt x="74" y="358"/>
                  <a:pt x="57" y="375"/>
                </a:cubicBezTo>
                <a:cubicBezTo>
                  <a:pt x="49" y="398"/>
                  <a:pt x="52" y="387"/>
                  <a:pt x="48" y="408"/>
                </a:cubicBezTo>
                <a:cubicBezTo>
                  <a:pt x="46" y="436"/>
                  <a:pt x="39" y="457"/>
                  <a:pt x="33" y="483"/>
                </a:cubicBezTo>
                <a:cubicBezTo>
                  <a:pt x="38" y="511"/>
                  <a:pt x="44" y="500"/>
                  <a:pt x="63" y="513"/>
                </a:cubicBezTo>
                <a:cubicBezTo>
                  <a:pt x="73" y="528"/>
                  <a:pt x="80" y="542"/>
                  <a:pt x="87" y="558"/>
                </a:cubicBezTo>
                <a:cubicBezTo>
                  <a:pt x="91" y="567"/>
                  <a:pt x="96" y="585"/>
                  <a:pt x="96" y="585"/>
                </a:cubicBezTo>
                <a:cubicBezTo>
                  <a:pt x="98" y="622"/>
                  <a:pt x="102" y="660"/>
                  <a:pt x="90" y="696"/>
                </a:cubicBezTo>
                <a:cubicBezTo>
                  <a:pt x="93" y="724"/>
                  <a:pt x="95" y="723"/>
                  <a:pt x="102" y="744"/>
                </a:cubicBezTo>
                <a:cubicBezTo>
                  <a:pt x="100" y="756"/>
                  <a:pt x="95" y="768"/>
                  <a:pt x="96" y="780"/>
                </a:cubicBezTo>
                <a:cubicBezTo>
                  <a:pt x="97" y="788"/>
                  <a:pt x="102" y="804"/>
                  <a:pt x="102" y="804"/>
                </a:cubicBezTo>
                <a:cubicBezTo>
                  <a:pt x="99" y="824"/>
                  <a:pt x="100" y="829"/>
                  <a:pt x="84" y="840"/>
                </a:cubicBezTo>
                <a:cubicBezTo>
                  <a:pt x="83" y="856"/>
                  <a:pt x="83" y="872"/>
                  <a:pt x="81" y="888"/>
                </a:cubicBezTo>
                <a:cubicBezTo>
                  <a:pt x="80" y="894"/>
                  <a:pt x="75" y="906"/>
                  <a:pt x="75" y="906"/>
                </a:cubicBezTo>
                <a:cubicBezTo>
                  <a:pt x="72" y="930"/>
                  <a:pt x="69" y="932"/>
                  <a:pt x="63" y="951"/>
                </a:cubicBezTo>
                <a:cubicBezTo>
                  <a:pt x="66" y="961"/>
                  <a:pt x="72" y="968"/>
                  <a:pt x="75" y="978"/>
                </a:cubicBezTo>
                <a:cubicBezTo>
                  <a:pt x="71" y="990"/>
                  <a:pt x="66" y="992"/>
                  <a:pt x="54" y="996"/>
                </a:cubicBezTo>
                <a:cubicBezTo>
                  <a:pt x="36" y="1023"/>
                  <a:pt x="51" y="1018"/>
                  <a:pt x="60" y="1044"/>
                </a:cubicBezTo>
                <a:cubicBezTo>
                  <a:pt x="62" y="1050"/>
                  <a:pt x="66" y="1062"/>
                  <a:pt x="66" y="1062"/>
                </a:cubicBezTo>
                <a:cubicBezTo>
                  <a:pt x="62" y="1088"/>
                  <a:pt x="53" y="1112"/>
                  <a:pt x="45" y="1137"/>
                </a:cubicBezTo>
                <a:cubicBezTo>
                  <a:pt x="44" y="1140"/>
                  <a:pt x="37" y="1140"/>
                  <a:pt x="36" y="1143"/>
                </a:cubicBezTo>
                <a:cubicBezTo>
                  <a:pt x="35" y="1145"/>
                  <a:pt x="40" y="1145"/>
                  <a:pt x="42" y="1146"/>
                </a:cubicBezTo>
              </a:path>
            </a:pathLst>
          </a:custGeom>
          <a:solidFill>
            <a:srgbClr val="FFC673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Freeform 5">
            <a:extLst>
              <a:ext uri="{FF2B5EF4-FFF2-40B4-BE49-F238E27FC236}">
                <a16:creationId xmlns:a16="http://schemas.microsoft.com/office/drawing/2014/main" id="{82449F80-3B5C-5F32-A708-97879200B871}"/>
              </a:ext>
            </a:extLst>
          </p:cNvPr>
          <p:cNvSpPr>
            <a:spLocks/>
          </p:cNvSpPr>
          <p:nvPr/>
        </p:nvSpPr>
        <p:spPr bwMode="auto">
          <a:xfrm>
            <a:off x="2292350" y="2306638"/>
            <a:ext cx="271463" cy="476250"/>
          </a:xfrm>
          <a:custGeom>
            <a:avLst/>
            <a:gdLst>
              <a:gd name="T0" fmla="*/ 185557 w 237"/>
              <a:gd name="T1" fmla="*/ 4278 h 334"/>
              <a:gd name="T2" fmla="*/ 161503 w 237"/>
              <a:gd name="T3" fmla="*/ 8555 h 334"/>
              <a:gd name="T4" fmla="*/ 154631 w 237"/>
              <a:gd name="T5" fmla="*/ 21388 h 334"/>
              <a:gd name="T6" fmla="*/ 109960 w 237"/>
              <a:gd name="T7" fmla="*/ 51332 h 334"/>
              <a:gd name="T8" fmla="*/ 41235 w 237"/>
              <a:gd name="T9" fmla="*/ 81276 h 334"/>
              <a:gd name="T10" fmla="*/ 0 w 237"/>
              <a:gd name="T11" fmla="*/ 153997 h 334"/>
              <a:gd name="T12" fmla="*/ 27490 w 237"/>
              <a:gd name="T13" fmla="*/ 218162 h 334"/>
              <a:gd name="T14" fmla="*/ 65289 w 237"/>
              <a:gd name="T15" fmla="*/ 329382 h 334"/>
              <a:gd name="T16" fmla="*/ 92778 w 237"/>
              <a:gd name="T17" fmla="*/ 449158 h 334"/>
              <a:gd name="T18" fmla="*/ 130577 w 237"/>
              <a:gd name="T19" fmla="*/ 461991 h 334"/>
              <a:gd name="T20" fmla="*/ 171812 w 237"/>
              <a:gd name="T21" fmla="*/ 453436 h 334"/>
              <a:gd name="T22" fmla="*/ 206174 w 237"/>
              <a:gd name="T23" fmla="*/ 316549 h 334"/>
              <a:gd name="T24" fmla="*/ 216483 w 237"/>
              <a:gd name="T25" fmla="*/ 269495 h 334"/>
              <a:gd name="T26" fmla="*/ 247409 w 237"/>
              <a:gd name="T27" fmla="*/ 175385 h 334"/>
              <a:gd name="T28" fmla="*/ 209611 w 237"/>
              <a:gd name="T29" fmla="*/ 29944 h 334"/>
              <a:gd name="T30" fmla="*/ 185557 w 237"/>
              <a:gd name="T31" fmla="*/ 4278 h 3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7" h="334">
                <a:moveTo>
                  <a:pt x="162" y="3"/>
                </a:moveTo>
                <a:cubicBezTo>
                  <a:pt x="155" y="4"/>
                  <a:pt x="147" y="3"/>
                  <a:pt x="141" y="6"/>
                </a:cubicBezTo>
                <a:cubicBezTo>
                  <a:pt x="138" y="7"/>
                  <a:pt x="138" y="13"/>
                  <a:pt x="135" y="15"/>
                </a:cubicBezTo>
                <a:cubicBezTo>
                  <a:pt x="123" y="26"/>
                  <a:pt x="111" y="32"/>
                  <a:pt x="96" y="36"/>
                </a:cubicBezTo>
                <a:cubicBezTo>
                  <a:pt x="81" y="58"/>
                  <a:pt x="63" y="55"/>
                  <a:pt x="36" y="57"/>
                </a:cubicBezTo>
                <a:cubicBezTo>
                  <a:pt x="13" y="63"/>
                  <a:pt x="5" y="87"/>
                  <a:pt x="0" y="108"/>
                </a:cubicBezTo>
                <a:cubicBezTo>
                  <a:pt x="4" y="142"/>
                  <a:pt x="1" y="138"/>
                  <a:pt x="24" y="153"/>
                </a:cubicBezTo>
                <a:cubicBezTo>
                  <a:pt x="40" y="178"/>
                  <a:pt x="41" y="206"/>
                  <a:pt x="57" y="231"/>
                </a:cubicBezTo>
                <a:cubicBezTo>
                  <a:pt x="58" y="243"/>
                  <a:pt x="65" y="306"/>
                  <a:pt x="81" y="315"/>
                </a:cubicBezTo>
                <a:cubicBezTo>
                  <a:pt x="90" y="320"/>
                  <a:pt x="104" y="322"/>
                  <a:pt x="114" y="324"/>
                </a:cubicBezTo>
                <a:cubicBezTo>
                  <a:pt x="129" y="334"/>
                  <a:pt x="135" y="323"/>
                  <a:pt x="150" y="318"/>
                </a:cubicBezTo>
                <a:cubicBezTo>
                  <a:pt x="160" y="287"/>
                  <a:pt x="162" y="250"/>
                  <a:pt x="180" y="222"/>
                </a:cubicBezTo>
                <a:cubicBezTo>
                  <a:pt x="183" y="211"/>
                  <a:pt x="186" y="200"/>
                  <a:pt x="189" y="189"/>
                </a:cubicBezTo>
                <a:cubicBezTo>
                  <a:pt x="185" y="167"/>
                  <a:pt x="193" y="131"/>
                  <a:pt x="216" y="123"/>
                </a:cubicBezTo>
                <a:cubicBezTo>
                  <a:pt x="237" y="91"/>
                  <a:pt x="209" y="44"/>
                  <a:pt x="183" y="21"/>
                </a:cubicBezTo>
                <a:cubicBezTo>
                  <a:pt x="159" y="0"/>
                  <a:pt x="169" y="18"/>
                  <a:pt x="162" y="3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Freeform 6">
            <a:extLst>
              <a:ext uri="{FF2B5EF4-FFF2-40B4-BE49-F238E27FC236}">
                <a16:creationId xmlns:a16="http://schemas.microsoft.com/office/drawing/2014/main" id="{F8E86F83-B20E-7A02-C725-13C9C2E4DBFA}"/>
              </a:ext>
            </a:extLst>
          </p:cNvPr>
          <p:cNvSpPr>
            <a:spLocks/>
          </p:cNvSpPr>
          <p:nvPr/>
        </p:nvSpPr>
        <p:spPr bwMode="auto">
          <a:xfrm>
            <a:off x="2133600" y="4419600"/>
            <a:ext cx="411163" cy="1381125"/>
          </a:xfrm>
          <a:custGeom>
            <a:avLst/>
            <a:gdLst>
              <a:gd name="T0" fmla="*/ 217067 w 358"/>
              <a:gd name="T1" fmla="*/ 24255 h 968"/>
              <a:gd name="T2" fmla="*/ 144711 w 358"/>
              <a:gd name="T3" fmla="*/ 88460 h 968"/>
              <a:gd name="T4" fmla="*/ 117147 w 358"/>
              <a:gd name="T5" fmla="*/ 135544 h 968"/>
              <a:gd name="T6" fmla="*/ 96474 w 358"/>
              <a:gd name="T7" fmla="*/ 233992 h 968"/>
              <a:gd name="T8" fmla="*/ 103365 w 358"/>
              <a:gd name="T9" fmla="*/ 319599 h 968"/>
              <a:gd name="T10" fmla="*/ 75801 w 358"/>
              <a:gd name="T11" fmla="*/ 430888 h 968"/>
              <a:gd name="T12" fmla="*/ 58574 w 358"/>
              <a:gd name="T13" fmla="*/ 490813 h 968"/>
              <a:gd name="T14" fmla="*/ 41346 w 358"/>
              <a:gd name="T15" fmla="*/ 636345 h 968"/>
              <a:gd name="T16" fmla="*/ 24119 w 358"/>
              <a:gd name="T17" fmla="*/ 751914 h 968"/>
              <a:gd name="T18" fmla="*/ 41346 w 358"/>
              <a:gd name="T19" fmla="*/ 884605 h 968"/>
              <a:gd name="T20" fmla="*/ 48237 w 358"/>
              <a:gd name="T21" fmla="*/ 983053 h 968"/>
              <a:gd name="T22" fmla="*/ 0 w 358"/>
              <a:gd name="T23" fmla="*/ 1111463 h 968"/>
              <a:gd name="T24" fmla="*/ 20673 w 358"/>
              <a:gd name="T25" fmla="*/ 1197070 h 968"/>
              <a:gd name="T26" fmla="*/ 110256 w 358"/>
              <a:gd name="T27" fmla="*/ 1359723 h 968"/>
              <a:gd name="T28" fmla="*/ 213621 w 358"/>
              <a:gd name="T29" fmla="*/ 1321200 h 968"/>
              <a:gd name="T30" fmla="*/ 230849 w 358"/>
              <a:gd name="T31" fmla="*/ 1269836 h 968"/>
              <a:gd name="T32" fmla="*/ 244631 w 358"/>
              <a:gd name="T33" fmla="*/ 1235593 h 968"/>
              <a:gd name="T34" fmla="*/ 241185 w 358"/>
              <a:gd name="T35" fmla="*/ 1158547 h 968"/>
              <a:gd name="T36" fmla="*/ 223958 w 358"/>
              <a:gd name="T37" fmla="*/ 1034417 h 968"/>
              <a:gd name="T38" fmla="*/ 144711 w 358"/>
              <a:gd name="T39" fmla="*/ 974492 h 968"/>
              <a:gd name="T40" fmla="*/ 137820 w 358"/>
              <a:gd name="T41" fmla="*/ 901726 h 968"/>
              <a:gd name="T42" fmla="*/ 186057 w 358"/>
              <a:gd name="T43" fmla="*/ 841801 h 968"/>
              <a:gd name="T44" fmla="*/ 234294 w 358"/>
              <a:gd name="T45" fmla="*/ 747634 h 968"/>
              <a:gd name="T46" fmla="*/ 251522 w 358"/>
              <a:gd name="T47" fmla="*/ 777596 h 968"/>
              <a:gd name="T48" fmla="*/ 296313 w 358"/>
              <a:gd name="T49" fmla="*/ 884605 h 968"/>
              <a:gd name="T50" fmla="*/ 330768 w 358"/>
              <a:gd name="T51" fmla="*/ 756194 h 968"/>
              <a:gd name="T52" fmla="*/ 341105 w 358"/>
              <a:gd name="T53" fmla="*/ 700550 h 968"/>
              <a:gd name="T54" fmla="*/ 351441 w 358"/>
              <a:gd name="T55" fmla="*/ 619223 h 968"/>
              <a:gd name="T56" fmla="*/ 375560 w 358"/>
              <a:gd name="T57" fmla="*/ 439449 h 968"/>
              <a:gd name="T58" fmla="*/ 406569 w 358"/>
              <a:gd name="T59" fmla="*/ 242553 h 968"/>
              <a:gd name="T60" fmla="*/ 344550 w 358"/>
              <a:gd name="T61" fmla="*/ 49937 h 968"/>
              <a:gd name="T62" fmla="*/ 296313 w 358"/>
              <a:gd name="T63" fmla="*/ 11414 h 968"/>
              <a:gd name="T64" fmla="*/ 258413 w 358"/>
              <a:gd name="T65" fmla="*/ 24255 h 968"/>
              <a:gd name="T66" fmla="*/ 277937 w 358"/>
              <a:gd name="T67" fmla="*/ 2854 h 968"/>
              <a:gd name="T68" fmla="*/ 234294 w 358"/>
              <a:gd name="T69" fmla="*/ 37096 h 9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58" h="968">
                <a:moveTo>
                  <a:pt x="240" y="5"/>
                </a:moveTo>
                <a:cubicBezTo>
                  <a:pt x="224" y="10"/>
                  <a:pt x="204" y="7"/>
                  <a:pt x="189" y="17"/>
                </a:cubicBezTo>
                <a:cubicBezTo>
                  <a:pt x="180" y="23"/>
                  <a:pt x="161" y="31"/>
                  <a:pt x="153" y="38"/>
                </a:cubicBezTo>
                <a:cubicBezTo>
                  <a:pt x="122" y="65"/>
                  <a:pt x="146" y="48"/>
                  <a:pt x="126" y="62"/>
                </a:cubicBezTo>
                <a:cubicBezTo>
                  <a:pt x="120" y="71"/>
                  <a:pt x="117" y="81"/>
                  <a:pt x="111" y="89"/>
                </a:cubicBezTo>
                <a:cubicBezTo>
                  <a:pt x="109" y="92"/>
                  <a:pt x="105" y="92"/>
                  <a:pt x="102" y="95"/>
                </a:cubicBezTo>
                <a:cubicBezTo>
                  <a:pt x="98" y="99"/>
                  <a:pt x="96" y="103"/>
                  <a:pt x="93" y="107"/>
                </a:cubicBezTo>
                <a:cubicBezTo>
                  <a:pt x="79" y="148"/>
                  <a:pt x="94" y="98"/>
                  <a:pt x="84" y="164"/>
                </a:cubicBezTo>
                <a:cubicBezTo>
                  <a:pt x="83" y="170"/>
                  <a:pt x="78" y="182"/>
                  <a:pt x="78" y="182"/>
                </a:cubicBezTo>
                <a:cubicBezTo>
                  <a:pt x="84" y="242"/>
                  <a:pt x="74" y="191"/>
                  <a:pt x="90" y="224"/>
                </a:cubicBezTo>
                <a:cubicBezTo>
                  <a:pt x="93" y="230"/>
                  <a:pt x="96" y="242"/>
                  <a:pt x="96" y="242"/>
                </a:cubicBezTo>
                <a:cubicBezTo>
                  <a:pt x="91" y="265"/>
                  <a:pt x="73" y="280"/>
                  <a:pt x="66" y="302"/>
                </a:cubicBezTo>
                <a:cubicBezTo>
                  <a:pt x="65" y="310"/>
                  <a:pt x="66" y="318"/>
                  <a:pt x="63" y="326"/>
                </a:cubicBezTo>
                <a:cubicBezTo>
                  <a:pt x="61" y="333"/>
                  <a:pt x="51" y="344"/>
                  <a:pt x="51" y="344"/>
                </a:cubicBezTo>
                <a:cubicBezTo>
                  <a:pt x="48" y="364"/>
                  <a:pt x="47" y="378"/>
                  <a:pt x="33" y="392"/>
                </a:cubicBezTo>
                <a:cubicBezTo>
                  <a:pt x="30" y="411"/>
                  <a:pt x="30" y="427"/>
                  <a:pt x="36" y="446"/>
                </a:cubicBezTo>
                <a:cubicBezTo>
                  <a:pt x="33" y="456"/>
                  <a:pt x="27" y="463"/>
                  <a:pt x="24" y="473"/>
                </a:cubicBezTo>
                <a:cubicBezTo>
                  <a:pt x="29" y="489"/>
                  <a:pt x="25" y="510"/>
                  <a:pt x="21" y="527"/>
                </a:cubicBezTo>
                <a:cubicBezTo>
                  <a:pt x="20" y="533"/>
                  <a:pt x="15" y="545"/>
                  <a:pt x="15" y="545"/>
                </a:cubicBezTo>
                <a:cubicBezTo>
                  <a:pt x="19" y="570"/>
                  <a:pt x="30" y="595"/>
                  <a:pt x="36" y="620"/>
                </a:cubicBezTo>
                <a:cubicBezTo>
                  <a:pt x="38" y="629"/>
                  <a:pt x="45" y="647"/>
                  <a:pt x="45" y="647"/>
                </a:cubicBezTo>
                <a:cubicBezTo>
                  <a:pt x="44" y="661"/>
                  <a:pt x="45" y="675"/>
                  <a:pt x="42" y="689"/>
                </a:cubicBezTo>
                <a:cubicBezTo>
                  <a:pt x="40" y="696"/>
                  <a:pt x="34" y="701"/>
                  <a:pt x="30" y="707"/>
                </a:cubicBezTo>
                <a:cubicBezTo>
                  <a:pt x="17" y="726"/>
                  <a:pt x="7" y="757"/>
                  <a:pt x="0" y="779"/>
                </a:cubicBezTo>
                <a:cubicBezTo>
                  <a:pt x="3" y="794"/>
                  <a:pt x="7" y="807"/>
                  <a:pt x="12" y="821"/>
                </a:cubicBezTo>
                <a:cubicBezTo>
                  <a:pt x="14" y="827"/>
                  <a:pt x="18" y="839"/>
                  <a:pt x="18" y="839"/>
                </a:cubicBezTo>
                <a:cubicBezTo>
                  <a:pt x="12" y="872"/>
                  <a:pt x="18" y="910"/>
                  <a:pt x="54" y="917"/>
                </a:cubicBezTo>
                <a:cubicBezTo>
                  <a:pt x="59" y="933"/>
                  <a:pt x="80" y="948"/>
                  <a:pt x="96" y="953"/>
                </a:cubicBezTo>
                <a:cubicBezTo>
                  <a:pt x="105" y="960"/>
                  <a:pt x="126" y="968"/>
                  <a:pt x="126" y="968"/>
                </a:cubicBezTo>
                <a:cubicBezTo>
                  <a:pt x="157" y="948"/>
                  <a:pt x="142" y="932"/>
                  <a:pt x="186" y="926"/>
                </a:cubicBezTo>
                <a:cubicBezTo>
                  <a:pt x="196" y="912"/>
                  <a:pt x="191" y="920"/>
                  <a:pt x="198" y="899"/>
                </a:cubicBezTo>
                <a:cubicBezTo>
                  <a:pt x="199" y="896"/>
                  <a:pt x="201" y="890"/>
                  <a:pt x="201" y="890"/>
                </a:cubicBezTo>
                <a:cubicBezTo>
                  <a:pt x="202" y="883"/>
                  <a:pt x="201" y="875"/>
                  <a:pt x="204" y="869"/>
                </a:cubicBezTo>
                <a:cubicBezTo>
                  <a:pt x="205" y="866"/>
                  <a:pt x="211" y="869"/>
                  <a:pt x="213" y="866"/>
                </a:cubicBezTo>
                <a:cubicBezTo>
                  <a:pt x="217" y="861"/>
                  <a:pt x="219" y="848"/>
                  <a:pt x="219" y="848"/>
                </a:cubicBezTo>
                <a:cubicBezTo>
                  <a:pt x="215" y="824"/>
                  <a:pt x="218" y="836"/>
                  <a:pt x="210" y="812"/>
                </a:cubicBezTo>
                <a:cubicBezTo>
                  <a:pt x="209" y="809"/>
                  <a:pt x="207" y="803"/>
                  <a:pt x="207" y="803"/>
                </a:cubicBezTo>
                <a:cubicBezTo>
                  <a:pt x="205" y="782"/>
                  <a:pt x="205" y="742"/>
                  <a:pt x="195" y="725"/>
                </a:cubicBezTo>
                <a:cubicBezTo>
                  <a:pt x="190" y="716"/>
                  <a:pt x="187" y="701"/>
                  <a:pt x="177" y="698"/>
                </a:cubicBezTo>
                <a:cubicBezTo>
                  <a:pt x="160" y="692"/>
                  <a:pt x="143" y="689"/>
                  <a:pt x="126" y="683"/>
                </a:cubicBezTo>
                <a:cubicBezTo>
                  <a:pt x="112" y="662"/>
                  <a:pt x="116" y="672"/>
                  <a:pt x="111" y="656"/>
                </a:cubicBezTo>
                <a:cubicBezTo>
                  <a:pt x="112" y="650"/>
                  <a:pt x="113" y="636"/>
                  <a:pt x="120" y="632"/>
                </a:cubicBezTo>
                <a:cubicBezTo>
                  <a:pt x="125" y="629"/>
                  <a:pt x="138" y="626"/>
                  <a:pt x="138" y="626"/>
                </a:cubicBezTo>
                <a:cubicBezTo>
                  <a:pt x="146" y="614"/>
                  <a:pt x="154" y="602"/>
                  <a:pt x="162" y="590"/>
                </a:cubicBezTo>
                <a:cubicBezTo>
                  <a:pt x="173" y="573"/>
                  <a:pt x="165" y="554"/>
                  <a:pt x="183" y="542"/>
                </a:cubicBezTo>
                <a:cubicBezTo>
                  <a:pt x="187" y="530"/>
                  <a:pt x="193" y="531"/>
                  <a:pt x="204" y="524"/>
                </a:cubicBezTo>
                <a:cubicBezTo>
                  <a:pt x="207" y="525"/>
                  <a:pt x="211" y="524"/>
                  <a:pt x="213" y="527"/>
                </a:cubicBezTo>
                <a:cubicBezTo>
                  <a:pt x="217" y="532"/>
                  <a:pt x="219" y="545"/>
                  <a:pt x="219" y="545"/>
                </a:cubicBezTo>
                <a:cubicBezTo>
                  <a:pt x="217" y="571"/>
                  <a:pt x="209" y="611"/>
                  <a:pt x="225" y="635"/>
                </a:cubicBezTo>
                <a:cubicBezTo>
                  <a:pt x="242" y="632"/>
                  <a:pt x="249" y="634"/>
                  <a:pt x="258" y="620"/>
                </a:cubicBezTo>
                <a:cubicBezTo>
                  <a:pt x="260" y="595"/>
                  <a:pt x="252" y="574"/>
                  <a:pt x="276" y="566"/>
                </a:cubicBezTo>
                <a:cubicBezTo>
                  <a:pt x="280" y="554"/>
                  <a:pt x="284" y="542"/>
                  <a:pt x="288" y="530"/>
                </a:cubicBezTo>
                <a:cubicBezTo>
                  <a:pt x="290" y="524"/>
                  <a:pt x="294" y="512"/>
                  <a:pt x="294" y="512"/>
                </a:cubicBezTo>
                <a:cubicBezTo>
                  <a:pt x="295" y="505"/>
                  <a:pt x="295" y="498"/>
                  <a:pt x="297" y="491"/>
                </a:cubicBezTo>
                <a:cubicBezTo>
                  <a:pt x="298" y="485"/>
                  <a:pt x="303" y="473"/>
                  <a:pt x="303" y="473"/>
                </a:cubicBezTo>
                <a:cubicBezTo>
                  <a:pt x="304" y="460"/>
                  <a:pt x="306" y="447"/>
                  <a:pt x="306" y="434"/>
                </a:cubicBezTo>
                <a:cubicBezTo>
                  <a:pt x="306" y="424"/>
                  <a:pt x="297" y="404"/>
                  <a:pt x="297" y="404"/>
                </a:cubicBezTo>
                <a:cubicBezTo>
                  <a:pt x="302" y="369"/>
                  <a:pt x="316" y="340"/>
                  <a:pt x="327" y="308"/>
                </a:cubicBezTo>
                <a:cubicBezTo>
                  <a:pt x="329" y="272"/>
                  <a:pt x="333" y="241"/>
                  <a:pt x="339" y="206"/>
                </a:cubicBezTo>
                <a:cubicBezTo>
                  <a:pt x="341" y="193"/>
                  <a:pt x="354" y="170"/>
                  <a:pt x="354" y="170"/>
                </a:cubicBezTo>
                <a:cubicBezTo>
                  <a:pt x="358" y="128"/>
                  <a:pt x="349" y="95"/>
                  <a:pt x="336" y="56"/>
                </a:cubicBezTo>
                <a:cubicBezTo>
                  <a:pt x="335" y="53"/>
                  <a:pt x="305" y="39"/>
                  <a:pt x="300" y="35"/>
                </a:cubicBezTo>
                <a:cubicBezTo>
                  <a:pt x="294" y="31"/>
                  <a:pt x="282" y="23"/>
                  <a:pt x="282" y="23"/>
                </a:cubicBezTo>
                <a:cubicBezTo>
                  <a:pt x="272" y="9"/>
                  <a:pt x="279" y="15"/>
                  <a:pt x="258" y="8"/>
                </a:cubicBezTo>
                <a:cubicBezTo>
                  <a:pt x="255" y="7"/>
                  <a:pt x="249" y="5"/>
                  <a:pt x="249" y="5"/>
                </a:cubicBezTo>
                <a:cubicBezTo>
                  <a:pt x="222" y="8"/>
                  <a:pt x="225" y="0"/>
                  <a:pt x="225" y="17"/>
                </a:cubicBezTo>
                <a:lnTo>
                  <a:pt x="204" y="26"/>
                </a:lnTo>
                <a:lnTo>
                  <a:pt x="242" y="2"/>
                </a:lnTo>
                <a:lnTo>
                  <a:pt x="231" y="10"/>
                </a:lnTo>
                <a:lnTo>
                  <a:pt x="204" y="26"/>
                </a:lnTo>
              </a:path>
            </a:pathLst>
          </a:custGeom>
          <a:solidFill>
            <a:schemeClr val="accent1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ECF52948-60F3-2E14-3646-54CF8E59E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8600"/>
            <a:ext cx="0" cy="6400800"/>
          </a:xfrm>
          <a:prstGeom prst="line">
            <a:avLst/>
          </a:prstGeom>
          <a:noFill/>
          <a:ln w="3810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4FFE43EC-749C-42C7-A7AA-294633E86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4572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Text Box 10">
            <a:extLst>
              <a:ext uri="{FF2B5EF4-FFF2-40B4-BE49-F238E27FC236}">
                <a16:creationId xmlns:a16="http://schemas.microsoft.com/office/drawing/2014/main" id="{406FE0D5-CAF8-BA5E-6BC2-722FA5279FDF}"/>
              </a:ext>
            </a:extLst>
          </p:cNvPr>
          <p:cNvSpPr txBox="1">
            <a:spLocks noChangeArrowheads="1"/>
          </p:cNvSpPr>
          <p:nvPr/>
        </p:nvSpPr>
        <p:spPr bwMode="auto">
          <a:xfrm rot="-379080">
            <a:off x="1828800" y="3976688"/>
            <a:ext cx="2695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chemeClr val="bg1"/>
                </a:solidFill>
              </a:rPr>
              <a:t> Bethlehem</a:t>
            </a: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5130" name="Freeform 11">
            <a:extLst>
              <a:ext uri="{FF2B5EF4-FFF2-40B4-BE49-F238E27FC236}">
                <a16:creationId xmlns:a16="http://schemas.microsoft.com/office/drawing/2014/main" id="{C4BFB9D5-0F4D-FFCE-039A-E430B8BB775C}"/>
              </a:ext>
            </a:extLst>
          </p:cNvPr>
          <p:cNvSpPr>
            <a:spLocks/>
          </p:cNvSpPr>
          <p:nvPr/>
        </p:nvSpPr>
        <p:spPr bwMode="auto">
          <a:xfrm>
            <a:off x="336550" y="304800"/>
            <a:ext cx="1797050" cy="5518150"/>
          </a:xfrm>
          <a:custGeom>
            <a:avLst/>
            <a:gdLst>
              <a:gd name="T0" fmla="*/ 97355 w 1569"/>
              <a:gd name="T1" fmla="*/ 14288 h 3862"/>
              <a:gd name="T2" fmla="*/ 1028522 w 1569"/>
              <a:gd name="T3" fmla="*/ 10002 h 3862"/>
              <a:gd name="T4" fmla="*/ 1515295 w 1569"/>
              <a:gd name="T5" fmla="*/ 12859 h 3862"/>
              <a:gd name="T6" fmla="*/ 1753527 w 1569"/>
              <a:gd name="T7" fmla="*/ 14288 h 3862"/>
              <a:gd name="T8" fmla="*/ 1762690 w 1569"/>
              <a:gd name="T9" fmla="*/ 22861 h 3862"/>
              <a:gd name="T10" fmla="*/ 1759254 w 1569"/>
              <a:gd name="T11" fmla="*/ 35721 h 3862"/>
              <a:gd name="T12" fmla="*/ 1760399 w 1569"/>
              <a:gd name="T13" fmla="*/ 91445 h 3862"/>
              <a:gd name="T14" fmla="*/ 1718021 w 1569"/>
              <a:gd name="T15" fmla="*/ 238615 h 3862"/>
              <a:gd name="T16" fmla="*/ 1707713 w 1569"/>
              <a:gd name="T17" fmla="*/ 591537 h 3862"/>
              <a:gd name="T18" fmla="*/ 1655027 w 1569"/>
              <a:gd name="T19" fmla="*/ 851584 h 3862"/>
              <a:gd name="T20" fmla="*/ 1581725 w 1569"/>
              <a:gd name="T21" fmla="*/ 983037 h 3862"/>
              <a:gd name="T22" fmla="*/ 1571417 w 1569"/>
              <a:gd name="T23" fmla="*/ 1021615 h 3862"/>
              <a:gd name="T24" fmla="*/ 1550800 w 1569"/>
              <a:gd name="T25" fmla="*/ 1048763 h 3862"/>
              <a:gd name="T26" fmla="*/ 1530184 w 1569"/>
              <a:gd name="T27" fmla="*/ 1125920 h 3862"/>
              <a:gd name="T28" fmla="*/ 1519876 w 1569"/>
              <a:gd name="T29" fmla="*/ 1165927 h 3862"/>
              <a:gd name="T30" fmla="*/ 1477498 w 1569"/>
              <a:gd name="T31" fmla="*/ 1231653 h 3862"/>
              <a:gd name="T32" fmla="*/ 1456882 w 1569"/>
              <a:gd name="T33" fmla="*/ 1308810 h 3862"/>
              <a:gd name="T34" fmla="*/ 1404196 w 1569"/>
              <a:gd name="T35" fmla="*/ 1374537 h 3862"/>
              <a:gd name="T36" fmla="*/ 1361818 w 1569"/>
              <a:gd name="T37" fmla="*/ 1544568 h 3862"/>
              <a:gd name="T38" fmla="*/ 1299969 w 1569"/>
              <a:gd name="T39" fmla="*/ 1648872 h 3862"/>
              <a:gd name="T40" fmla="*/ 1278208 w 1569"/>
              <a:gd name="T41" fmla="*/ 1740318 h 3862"/>
              <a:gd name="T42" fmla="*/ 1267900 w 1569"/>
              <a:gd name="T43" fmla="*/ 1923208 h 3862"/>
              <a:gd name="T44" fmla="*/ 1226667 w 1569"/>
              <a:gd name="T45" fmla="*/ 2040372 h 3862"/>
              <a:gd name="T46" fmla="*/ 1278208 w 1569"/>
              <a:gd name="T47" fmla="*/ 2146106 h 3862"/>
              <a:gd name="T48" fmla="*/ 1191161 w 1569"/>
              <a:gd name="T49" fmla="*/ 2321852 h 3862"/>
              <a:gd name="T50" fmla="*/ 1125876 w 1569"/>
              <a:gd name="T51" fmla="*/ 2326139 h 3862"/>
              <a:gd name="T52" fmla="*/ 1068609 w 1569"/>
              <a:gd name="T53" fmla="*/ 2288989 h 3862"/>
              <a:gd name="T54" fmla="*/ 1017068 w 1569"/>
              <a:gd name="T55" fmla="*/ 2707637 h 3862"/>
              <a:gd name="T56" fmla="*/ 974691 w 1569"/>
              <a:gd name="T57" fmla="*/ 3033411 h 3862"/>
              <a:gd name="T58" fmla="*/ 984999 w 1569"/>
              <a:gd name="T59" fmla="*/ 3256309 h 3862"/>
              <a:gd name="T60" fmla="*/ 964382 w 1569"/>
              <a:gd name="T61" fmla="*/ 3334894 h 3862"/>
              <a:gd name="T62" fmla="*/ 954074 w 1569"/>
              <a:gd name="T63" fmla="*/ 3373473 h 3862"/>
              <a:gd name="T64" fmla="*/ 901388 w 1569"/>
              <a:gd name="T65" fmla="*/ 3622090 h 3862"/>
              <a:gd name="T66" fmla="*/ 838394 w 1569"/>
              <a:gd name="T67" fmla="*/ 3764973 h 3862"/>
              <a:gd name="T68" fmla="*/ 797162 w 1569"/>
              <a:gd name="T69" fmla="*/ 4026449 h 3862"/>
              <a:gd name="T70" fmla="*/ 754784 w 1569"/>
              <a:gd name="T71" fmla="*/ 4079316 h 3862"/>
              <a:gd name="T72" fmla="*/ 691790 w 1569"/>
              <a:gd name="T73" fmla="*/ 4196480 h 3862"/>
              <a:gd name="T74" fmla="*/ 671174 w 1569"/>
              <a:gd name="T75" fmla="*/ 4235059 h 3862"/>
              <a:gd name="T76" fmla="*/ 524569 w 1569"/>
              <a:gd name="T77" fmla="*/ 4575121 h 3862"/>
              <a:gd name="T78" fmla="*/ 451267 w 1569"/>
              <a:gd name="T79" fmla="*/ 4719433 h 3862"/>
              <a:gd name="T80" fmla="*/ 398581 w 1569"/>
              <a:gd name="T81" fmla="*/ 4862316 h 3862"/>
              <a:gd name="T82" fmla="*/ 314971 w 1569"/>
              <a:gd name="T83" fmla="*/ 4980909 h 3862"/>
              <a:gd name="T84" fmla="*/ 251976 w 1569"/>
              <a:gd name="T85" fmla="*/ 5123792 h 3862"/>
              <a:gd name="T86" fmla="*/ 178674 w 1569"/>
              <a:gd name="T87" fmla="*/ 5268104 h 3862"/>
              <a:gd name="T88" fmla="*/ 129424 w 1569"/>
              <a:gd name="T89" fmla="*/ 5386697 h 3862"/>
              <a:gd name="T90" fmla="*/ 14890 w 1569"/>
              <a:gd name="T91" fmla="*/ 5518150 h 3862"/>
              <a:gd name="T92" fmla="*/ 11453 w 1569"/>
              <a:gd name="T93" fmla="*/ 5080927 h 3862"/>
              <a:gd name="T94" fmla="*/ 13744 w 1569"/>
              <a:gd name="T95" fmla="*/ 4933758 h 3862"/>
              <a:gd name="T96" fmla="*/ 11453 w 1569"/>
              <a:gd name="T97" fmla="*/ 4776586 h 3862"/>
              <a:gd name="T98" fmla="*/ 10308 w 1569"/>
              <a:gd name="T99" fmla="*/ 4337935 h 3862"/>
              <a:gd name="T100" fmla="*/ 8017 w 1569"/>
              <a:gd name="T101" fmla="*/ 3373473 h 3862"/>
              <a:gd name="T102" fmla="*/ 13744 w 1569"/>
              <a:gd name="T103" fmla="*/ 1727458 h 3862"/>
              <a:gd name="T104" fmla="*/ 11453 w 1569"/>
              <a:gd name="T105" fmla="*/ 1158783 h 3862"/>
              <a:gd name="T106" fmla="*/ 10308 w 1569"/>
              <a:gd name="T107" fmla="*/ 608683 h 3862"/>
              <a:gd name="T108" fmla="*/ 13744 w 1569"/>
              <a:gd name="T109" fmla="*/ 202894 h 3862"/>
              <a:gd name="T110" fmla="*/ 11453 w 1569"/>
              <a:gd name="T111" fmla="*/ 55724 h 3862"/>
              <a:gd name="T112" fmla="*/ 14890 w 1569"/>
              <a:gd name="T113" fmla="*/ 18575 h 3862"/>
              <a:gd name="T114" fmla="*/ 97355 w 1569"/>
              <a:gd name="T115" fmla="*/ 14288 h 386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569" h="3862">
                <a:moveTo>
                  <a:pt x="85" y="10"/>
                </a:moveTo>
                <a:cubicBezTo>
                  <a:pt x="369" y="9"/>
                  <a:pt x="632" y="9"/>
                  <a:pt x="898" y="7"/>
                </a:cubicBezTo>
                <a:cubicBezTo>
                  <a:pt x="1043" y="9"/>
                  <a:pt x="1183" y="13"/>
                  <a:pt x="1323" y="9"/>
                </a:cubicBezTo>
                <a:cubicBezTo>
                  <a:pt x="1399" y="15"/>
                  <a:pt x="1458" y="0"/>
                  <a:pt x="1531" y="10"/>
                </a:cubicBezTo>
                <a:cubicBezTo>
                  <a:pt x="1569" y="12"/>
                  <a:pt x="1538" y="14"/>
                  <a:pt x="1539" y="16"/>
                </a:cubicBezTo>
                <a:cubicBezTo>
                  <a:pt x="1540" y="18"/>
                  <a:pt x="1536" y="17"/>
                  <a:pt x="1536" y="25"/>
                </a:cubicBezTo>
                <a:cubicBezTo>
                  <a:pt x="1536" y="33"/>
                  <a:pt x="1543" y="40"/>
                  <a:pt x="1537" y="64"/>
                </a:cubicBezTo>
                <a:cubicBezTo>
                  <a:pt x="1526" y="98"/>
                  <a:pt x="1509" y="131"/>
                  <a:pt x="1500" y="167"/>
                </a:cubicBezTo>
                <a:cubicBezTo>
                  <a:pt x="1508" y="253"/>
                  <a:pt x="1512" y="329"/>
                  <a:pt x="1491" y="414"/>
                </a:cubicBezTo>
                <a:cubicBezTo>
                  <a:pt x="1484" y="519"/>
                  <a:pt x="1505" y="539"/>
                  <a:pt x="1445" y="596"/>
                </a:cubicBezTo>
                <a:cubicBezTo>
                  <a:pt x="1432" y="636"/>
                  <a:pt x="1411" y="660"/>
                  <a:pt x="1381" y="688"/>
                </a:cubicBezTo>
                <a:cubicBezTo>
                  <a:pt x="1378" y="697"/>
                  <a:pt x="1377" y="707"/>
                  <a:pt x="1372" y="715"/>
                </a:cubicBezTo>
                <a:cubicBezTo>
                  <a:pt x="1368" y="723"/>
                  <a:pt x="1358" y="726"/>
                  <a:pt x="1354" y="734"/>
                </a:cubicBezTo>
                <a:cubicBezTo>
                  <a:pt x="1346" y="751"/>
                  <a:pt x="1342" y="770"/>
                  <a:pt x="1336" y="788"/>
                </a:cubicBezTo>
                <a:cubicBezTo>
                  <a:pt x="1333" y="797"/>
                  <a:pt x="1334" y="809"/>
                  <a:pt x="1327" y="816"/>
                </a:cubicBezTo>
                <a:cubicBezTo>
                  <a:pt x="1310" y="832"/>
                  <a:pt x="1300" y="838"/>
                  <a:pt x="1290" y="862"/>
                </a:cubicBezTo>
                <a:cubicBezTo>
                  <a:pt x="1282" y="879"/>
                  <a:pt x="1285" y="903"/>
                  <a:pt x="1272" y="916"/>
                </a:cubicBezTo>
                <a:cubicBezTo>
                  <a:pt x="1257" y="931"/>
                  <a:pt x="1226" y="962"/>
                  <a:pt x="1226" y="962"/>
                </a:cubicBezTo>
                <a:cubicBezTo>
                  <a:pt x="1214" y="1001"/>
                  <a:pt x="1208" y="1045"/>
                  <a:pt x="1189" y="1081"/>
                </a:cubicBezTo>
                <a:cubicBezTo>
                  <a:pt x="1175" y="1109"/>
                  <a:pt x="1149" y="1126"/>
                  <a:pt x="1135" y="1154"/>
                </a:cubicBezTo>
                <a:cubicBezTo>
                  <a:pt x="1127" y="1170"/>
                  <a:pt x="1120" y="1201"/>
                  <a:pt x="1116" y="1218"/>
                </a:cubicBezTo>
                <a:cubicBezTo>
                  <a:pt x="1113" y="1261"/>
                  <a:pt x="1112" y="1304"/>
                  <a:pt x="1107" y="1346"/>
                </a:cubicBezTo>
                <a:cubicBezTo>
                  <a:pt x="1104" y="1376"/>
                  <a:pt x="1080" y="1400"/>
                  <a:pt x="1071" y="1428"/>
                </a:cubicBezTo>
                <a:cubicBezTo>
                  <a:pt x="1081" y="1459"/>
                  <a:pt x="1094" y="1478"/>
                  <a:pt x="1116" y="1502"/>
                </a:cubicBezTo>
                <a:cubicBezTo>
                  <a:pt x="1106" y="1561"/>
                  <a:pt x="1100" y="1603"/>
                  <a:pt x="1040" y="1625"/>
                </a:cubicBezTo>
                <a:cubicBezTo>
                  <a:pt x="1020" y="1640"/>
                  <a:pt x="1001" y="1632"/>
                  <a:pt x="983" y="1628"/>
                </a:cubicBezTo>
                <a:cubicBezTo>
                  <a:pt x="965" y="1624"/>
                  <a:pt x="949" y="1558"/>
                  <a:pt x="933" y="1602"/>
                </a:cubicBezTo>
                <a:cubicBezTo>
                  <a:pt x="931" y="1647"/>
                  <a:pt x="941" y="1839"/>
                  <a:pt x="888" y="1895"/>
                </a:cubicBezTo>
                <a:cubicBezTo>
                  <a:pt x="862" y="1971"/>
                  <a:pt x="876" y="2048"/>
                  <a:pt x="851" y="2123"/>
                </a:cubicBezTo>
                <a:cubicBezTo>
                  <a:pt x="861" y="2187"/>
                  <a:pt x="874" y="2212"/>
                  <a:pt x="860" y="2279"/>
                </a:cubicBezTo>
                <a:cubicBezTo>
                  <a:pt x="856" y="2298"/>
                  <a:pt x="848" y="2316"/>
                  <a:pt x="842" y="2334"/>
                </a:cubicBezTo>
                <a:cubicBezTo>
                  <a:pt x="839" y="2343"/>
                  <a:pt x="833" y="2361"/>
                  <a:pt x="833" y="2361"/>
                </a:cubicBezTo>
                <a:cubicBezTo>
                  <a:pt x="826" y="2411"/>
                  <a:pt x="822" y="2498"/>
                  <a:pt x="787" y="2535"/>
                </a:cubicBezTo>
                <a:cubicBezTo>
                  <a:pt x="775" y="2570"/>
                  <a:pt x="758" y="2610"/>
                  <a:pt x="732" y="2635"/>
                </a:cubicBezTo>
                <a:cubicBezTo>
                  <a:pt x="711" y="2782"/>
                  <a:pt x="727" y="2722"/>
                  <a:pt x="696" y="2818"/>
                </a:cubicBezTo>
                <a:cubicBezTo>
                  <a:pt x="691" y="2835"/>
                  <a:pt x="669" y="2841"/>
                  <a:pt x="659" y="2855"/>
                </a:cubicBezTo>
                <a:cubicBezTo>
                  <a:pt x="640" y="2882"/>
                  <a:pt x="623" y="2910"/>
                  <a:pt x="604" y="2937"/>
                </a:cubicBezTo>
                <a:cubicBezTo>
                  <a:pt x="598" y="2946"/>
                  <a:pt x="586" y="2964"/>
                  <a:pt x="586" y="2964"/>
                </a:cubicBezTo>
                <a:cubicBezTo>
                  <a:pt x="564" y="3055"/>
                  <a:pt x="539" y="3148"/>
                  <a:pt x="458" y="3202"/>
                </a:cubicBezTo>
                <a:cubicBezTo>
                  <a:pt x="444" y="3245"/>
                  <a:pt x="411" y="3264"/>
                  <a:pt x="394" y="3303"/>
                </a:cubicBezTo>
                <a:cubicBezTo>
                  <a:pt x="375" y="3346"/>
                  <a:pt x="380" y="3373"/>
                  <a:pt x="348" y="3403"/>
                </a:cubicBezTo>
                <a:cubicBezTo>
                  <a:pt x="334" y="3446"/>
                  <a:pt x="302" y="3451"/>
                  <a:pt x="275" y="3486"/>
                </a:cubicBezTo>
                <a:cubicBezTo>
                  <a:pt x="249" y="3519"/>
                  <a:pt x="251" y="3557"/>
                  <a:pt x="220" y="3586"/>
                </a:cubicBezTo>
                <a:cubicBezTo>
                  <a:pt x="210" y="3638"/>
                  <a:pt x="209" y="3670"/>
                  <a:pt x="156" y="3687"/>
                </a:cubicBezTo>
                <a:cubicBezTo>
                  <a:pt x="130" y="3704"/>
                  <a:pt x="132" y="3745"/>
                  <a:pt x="113" y="3770"/>
                </a:cubicBezTo>
                <a:cubicBezTo>
                  <a:pt x="100" y="3788"/>
                  <a:pt x="13" y="3862"/>
                  <a:pt x="13" y="3862"/>
                </a:cubicBezTo>
                <a:cubicBezTo>
                  <a:pt x="9" y="3847"/>
                  <a:pt x="10" y="3624"/>
                  <a:pt x="10" y="3556"/>
                </a:cubicBezTo>
                <a:cubicBezTo>
                  <a:pt x="10" y="3488"/>
                  <a:pt x="12" y="3488"/>
                  <a:pt x="12" y="3453"/>
                </a:cubicBezTo>
                <a:cubicBezTo>
                  <a:pt x="10" y="3409"/>
                  <a:pt x="10" y="3391"/>
                  <a:pt x="10" y="3343"/>
                </a:cubicBezTo>
                <a:cubicBezTo>
                  <a:pt x="10" y="3211"/>
                  <a:pt x="0" y="3126"/>
                  <a:pt x="9" y="3036"/>
                </a:cubicBezTo>
                <a:cubicBezTo>
                  <a:pt x="6" y="2646"/>
                  <a:pt x="14" y="2765"/>
                  <a:pt x="7" y="2361"/>
                </a:cubicBezTo>
                <a:cubicBezTo>
                  <a:pt x="3" y="2107"/>
                  <a:pt x="12" y="1449"/>
                  <a:pt x="12" y="1209"/>
                </a:cubicBezTo>
                <a:cubicBezTo>
                  <a:pt x="4" y="1102"/>
                  <a:pt x="16" y="925"/>
                  <a:pt x="10" y="811"/>
                </a:cubicBezTo>
                <a:cubicBezTo>
                  <a:pt x="4" y="678"/>
                  <a:pt x="18" y="561"/>
                  <a:pt x="9" y="426"/>
                </a:cubicBezTo>
                <a:cubicBezTo>
                  <a:pt x="5" y="314"/>
                  <a:pt x="7" y="207"/>
                  <a:pt x="12" y="142"/>
                </a:cubicBezTo>
                <a:cubicBezTo>
                  <a:pt x="12" y="78"/>
                  <a:pt x="10" y="60"/>
                  <a:pt x="10" y="39"/>
                </a:cubicBezTo>
                <a:cubicBezTo>
                  <a:pt x="13" y="30"/>
                  <a:pt x="4" y="18"/>
                  <a:pt x="13" y="13"/>
                </a:cubicBezTo>
                <a:cubicBezTo>
                  <a:pt x="18" y="10"/>
                  <a:pt x="153" y="15"/>
                  <a:pt x="85" y="10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Freeform 12">
            <a:extLst>
              <a:ext uri="{FF2B5EF4-FFF2-40B4-BE49-F238E27FC236}">
                <a16:creationId xmlns:a16="http://schemas.microsoft.com/office/drawing/2014/main" id="{D3D1E825-8C19-7BBA-DFE9-DACD36E66C81}"/>
              </a:ext>
            </a:extLst>
          </p:cNvPr>
          <p:cNvSpPr>
            <a:spLocks/>
          </p:cNvSpPr>
          <p:nvPr/>
        </p:nvSpPr>
        <p:spPr bwMode="auto">
          <a:xfrm>
            <a:off x="2362200" y="1304925"/>
            <a:ext cx="298450" cy="1590675"/>
          </a:xfrm>
          <a:custGeom>
            <a:avLst/>
            <a:gdLst>
              <a:gd name="T0" fmla="*/ 298450 w 261"/>
              <a:gd name="T1" fmla="*/ 0 h 1113"/>
              <a:gd name="T2" fmla="*/ 274437 w 261"/>
              <a:gd name="T3" fmla="*/ 25725 h 1113"/>
              <a:gd name="T4" fmla="*/ 243563 w 261"/>
              <a:gd name="T5" fmla="*/ 141489 h 1113"/>
              <a:gd name="T6" fmla="*/ 226410 w 261"/>
              <a:gd name="T7" fmla="*/ 184364 h 1113"/>
              <a:gd name="T8" fmla="*/ 219549 w 261"/>
              <a:gd name="T9" fmla="*/ 252964 h 1113"/>
              <a:gd name="T10" fmla="*/ 195536 w 261"/>
              <a:gd name="T11" fmla="*/ 321565 h 1113"/>
              <a:gd name="T12" fmla="*/ 174953 w 261"/>
              <a:gd name="T13" fmla="*/ 338715 h 1113"/>
              <a:gd name="T14" fmla="*/ 147510 w 261"/>
              <a:gd name="T15" fmla="*/ 403028 h 1113"/>
              <a:gd name="T16" fmla="*/ 153227 w 261"/>
              <a:gd name="T17" fmla="*/ 441616 h 1113"/>
              <a:gd name="T18" fmla="*/ 126927 w 261"/>
              <a:gd name="T19" fmla="*/ 488779 h 1113"/>
              <a:gd name="T20" fmla="*/ 144079 w 261"/>
              <a:gd name="T21" fmla="*/ 574530 h 1113"/>
              <a:gd name="T22" fmla="*/ 154371 w 261"/>
              <a:gd name="T23" fmla="*/ 578817 h 1113"/>
              <a:gd name="T24" fmla="*/ 161232 w 261"/>
              <a:gd name="T25" fmla="*/ 634555 h 1113"/>
              <a:gd name="T26" fmla="*/ 174953 w 261"/>
              <a:gd name="T27" fmla="*/ 737456 h 1113"/>
              <a:gd name="T28" fmla="*/ 171523 w 261"/>
              <a:gd name="T29" fmla="*/ 763181 h 1113"/>
              <a:gd name="T30" fmla="*/ 161232 w 261"/>
              <a:gd name="T31" fmla="*/ 771756 h 1113"/>
              <a:gd name="T32" fmla="*/ 130357 w 261"/>
              <a:gd name="T33" fmla="*/ 900382 h 1113"/>
              <a:gd name="T34" fmla="*/ 133788 w 261"/>
              <a:gd name="T35" fmla="*/ 998995 h 1113"/>
              <a:gd name="T36" fmla="*/ 113205 w 261"/>
              <a:gd name="T37" fmla="*/ 1071883 h 1113"/>
              <a:gd name="T38" fmla="*/ 99483 w 261"/>
              <a:gd name="T39" fmla="*/ 1097609 h 1113"/>
              <a:gd name="T40" fmla="*/ 75470 w 261"/>
              <a:gd name="T41" fmla="*/ 1153347 h 1113"/>
              <a:gd name="T42" fmla="*/ 78901 w 261"/>
              <a:gd name="T43" fmla="*/ 1256247 h 1113"/>
              <a:gd name="T44" fmla="*/ 72040 w 261"/>
              <a:gd name="T45" fmla="*/ 1281973 h 1113"/>
              <a:gd name="T46" fmla="*/ 41166 w 261"/>
              <a:gd name="T47" fmla="*/ 1423461 h 1113"/>
              <a:gd name="T48" fmla="*/ 13722 w 261"/>
              <a:gd name="T49" fmla="*/ 1552087 h 1113"/>
              <a:gd name="T50" fmla="*/ 0 w 261"/>
              <a:gd name="T51" fmla="*/ 1590675 h 111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61" h="1113">
                <a:moveTo>
                  <a:pt x="261" y="0"/>
                </a:moveTo>
                <a:cubicBezTo>
                  <a:pt x="257" y="12"/>
                  <a:pt x="251" y="11"/>
                  <a:pt x="240" y="18"/>
                </a:cubicBezTo>
                <a:cubicBezTo>
                  <a:pt x="231" y="45"/>
                  <a:pt x="222" y="72"/>
                  <a:pt x="213" y="99"/>
                </a:cubicBezTo>
                <a:cubicBezTo>
                  <a:pt x="209" y="112"/>
                  <a:pt x="210" y="121"/>
                  <a:pt x="198" y="129"/>
                </a:cubicBezTo>
                <a:cubicBezTo>
                  <a:pt x="186" y="148"/>
                  <a:pt x="189" y="151"/>
                  <a:pt x="192" y="177"/>
                </a:cubicBezTo>
                <a:cubicBezTo>
                  <a:pt x="187" y="197"/>
                  <a:pt x="182" y="208"/>
                  <a:pt x="171" y="225"/>
                </a:cubicBezTo>
                <a:cubicBezTo>
                  <a:pt x="167" y="231"/>
                  <a:pt x="153" y="237"/>
                  <a:pt x="153" y="237"/>
                </a:cubicBezTo>
                <a:cubicBezTo>
                  <a:pt x="141" y="255"/>
                  <a:pt x="135" y="263"/>
                  <a:pt x="129" y="282"/>
                </a:cubicBezTo>
                <a:cubicBezTo>
                  <a:pt x="126" y="291"/>
                  <a:pt x="134" y="309"/>
                  <a:pt x="134" y="309"/>
                </a:cubicBezTo>
                <a:cubicBezTo>
                  <a:pt x="133" y="320"/>
                  <a:pt x="111" y="331"/>
                  <a:pt x="111" y="342"/>
                </a:cubicBezTo>
                <a:cubicBezTo>
                  <a:pt x="111" y="350"/>
                  <a:pt x="122" y="397"/>
                  <a:pt x="126" y="402"/>
                </a:cubicBezTo>
                <a:cubicBezTo>
                  <a:pt x="128" y="404"/>
                  <a:pt x="132" y="404"/>
                  <a:pt x="135" y="405"/>
                </a:cubicBezTo>
                <a:cubicBezTo>
                  <a:pt x="139" y="418"/>
                  <a:pt x="136" y="430"/>
                  <a:pt x="141" y="444"/>
                </a:cubicBezTo>
                <a:cubicBezTo>
                  <a:pt x="143" y="479"/>
                  <a:pt x="137" y="492"/>
                  <a:pt x="153" y="516"/>
                </a:cubicBezTo>
                <a:cubicBezTo>
                  <a:pt x="152" y="522"/>
                  <a:pt x="153" y="529"/>
                  <a:pt x="150" y="534"/>
                </a:cubicBezTo>
                <a:cubicBezTo>
                  <a:pt x="148" y="537"/>
                  <a:pt x="143" y="537"/>
                  <a:pt x="141" y="540"/>
                </a:cubicBezTo>
                <a:cubicBezTo>
                  <a:pt x="125" y="565"/>
                  <a:pt x="123" y="603"/>
                  <a:pt x="114" y="630"/>
                </a:cubicBezTo>
                <a:cubicBezTo>
                  <a:pt x="118" y="660"/>
                  <a:pt x="121" y="667"/>
                  <a:pt x="117" y="699"/>
                </a:cubicBezTo>
                <a:cubicBezTo>
                  <a:pt x="116" y="704"/>
                  <a:pt x="102" y="743"/>
                  <a:pt x="99" y="750"/>
                </a:cubicBezTo>
                <a:cubicBezTo>
                  <a:pt x="96" y="757"/>
                  <a:pt x="89" y="761"/>
                  <a:pt x="87" y="768"/>
                </a:cubicBezTo>
                <a:cubicBezTo>
                  <a:pt x="82" y="783"/>
                  <a:pt x="82" y="802"/>
                  <a:pt x="66" y="807"/>
                </a:cubicBezTo>
                <a:cubicBezTo>
                  <a:pt x="89" y="822"/>
                  <a:pt x="77" y="856"/>
                  <a:pt x="69" y="879"/>
                </a:cubicBezTo>
                <a:cubicBezTo>
                  <a:pt x="67" y="885"/>
                  <a:pt x="63" y="897"/>
                  <a:pt x="63" y="897"/>
                </a:cubicBezTo>
                <a:cubicBezTo>
                  <a:pt x="58" y="932"/>
                  <a:pt x="47" y="963"/>
                  <a:pt x="36" y="996"/>
                </a:cubicBezTo>
                <a:cubicBezTo>
                  <a:pt x="32" y="1027"/>
                  <a:pt x="26" y="1058"/>
                  <a:pt x="12" y="1086"/>
                </a:cubicBezTo>
                <a:cubicBezTo>
                  <a:pt x="7" y="1096"/>
                  <a:pt x="11" y="1107"/>
                  <a:pt x="0" y="1113"/>
                </a:cubicBezTo>
              </a:path>
            </a:pathLst>
          </a:custGeom>
          <a:solidFill>
            <a:srgbClr val="FFC673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Freeform 13">
            <a:extLst>
              <a:ext uri="{FF2B5EF4-FFF2-40B4-BE49-F238E27FC236}">
                <a16:creationId xmlns:a16="http://schemas.microsoft.com/office/drawing/2014/main" id="{F26FE5D5-4028-98DC-BBE1-AB881691FCA7}"/>
              </a:ext>
            </a:extLst>
          </p:cNvPr>
          <p:cNvSpPr>
            <a:spLocks/>
          </p:cNvSpPr>
          <p:nvPr/>
        </p:nvSpPr>
        <p:spPr bwMode="auto">
          <a:xfrm>
            <a:off x="2346325" y="2825750"/>
            <a:ext cx="115888" cy="1636713"/>
          </a:xfrm>
          <a:custGeom>
            <a:avLst/>
            <a:gdLst>
              <a:gd name="T0" fmla="*/ 40902 w 102"/>
              <a:gd name="T1" fmla="*/ 0 h 1146"/>
              <a:gd name="T2" fmla="*/ 10225 w 102"/>
              <a:gd name="T3" fmla="*/ 77123 h 1146"/>
              <a:gd name="T4" fmla="*/ 3408 w 102"/>
              <a:gd name="T5" fmla="*/ 119968 h 1146"/>
              <a:gd name="T6" fmla="*/ 0 w 102"/>
              <a:gd name="T7" fmla="*/ 141391 h 1146"/>
              <a:gd name="T8" fmla="*/ 3408 w 102"/>
              <a:gd name="T9" fmla="*/ 197091 h 1146"/>
              <a:gd name="T10" fmla="*/ 10225 w 102"/>
              <a:gd name="T11" fmla="*/ 222799 h 1146"/>
              <a:gd name="T12" fmla="*/ 20451 w 102"/>
              <a:gd name="T13" fmla="*/ 287067 h 1146"/>
              <a:gd name="T14" fmla="*/ 51127 w 102"/>
              <a:gd name="T15" fmla="*/ 317060 h 1146"/>
              <a:gd name="T16" fmla="*/ 81803 w 102"/>
              <a:gd name="T17" fmla="*/ 462736 h 1146"/>
              <a:gd name="T18" fmla="*/ 64761 w 102"/>
              <a:gd name="T19" fmla="*/ 535574 h 1146"/>
              <a:gd name="T20" fmla="*/ 54536 w 102"/>
              <a:gd name="T21" fmla="*/ 582704 h 1146"/>
              <a:gd name="T22" fmla="*/ 37493 w 102"/>
              <a:gd name="T23" fmla="*/ 689819 h 1146"/>
              <a:gd name="T24" fmla="*/ 71578 w 102"/>
              <a:gd name="T25" fmla="*/ 732665 h 1146"/>
              <a:gd name="T26" fmla="*/ 98846 w 102"/>
              <a:gd name="T27" fmla="*/ 796934 h 1146"/>
              <a:gd name="T28" fmla="*/ 109071 w 102"/>
              <a:gd name="T29" fmla="*/ 835495 h 1146"/>
              <a:gd name="T30" fmla="*/ 102254 w 102"/>
              <a:gd name="T31" fmla="*/ 994025 h 1146"/>
              <a:gd name="T32" fmla="*/ 115888 w 102"/>
              <a:gd name="T33" fmla="*/ 1062578 h 1146"/>
              <a:gd name="T34" fmla="*/ 109071 w 102"/>
              <a:gd name="T35" fmla="*/ 1113993 h 1146"/>
              <a:gd name="T36" fmla="*/ 115888 w 102"/>
              <a:gd name="T37" fmla="*/ 1148270 h 1146"/>
              <a:gd name="T38" fmla="*/ 95437 w 102"/>
              <a:gd name="T39" fmla="*/ 1199685 h 1146"/>
              <a:gd name="T40" fmla="*/ 92029 w 102"/>
              <a:gd name="T41" fmla="*/ 1268238 h 1146"/>
              <a:gd name="T42" fmla="*/ 85212 w 102"/>
              <a:gd name="T43" fmla="*/ 1293946 h 1146"/>
              <a:gd name="T44" fmla="*/ 71578 w 102"/>
              <a:gd name="T45" fmla="*/ 1358215 h 1146"/>
              <a:gd name="T46" fmla="*/ 85212 w 102"/>
              <a:gd name="T47" fmla="*/ 1396776 h 1146"/>
              <a:gd name="T48" fmla="*/ 61352 w 102"/>
              <a:gd name="T49" fmla="*/ 1422484 h 1146"/>
              <a:gd name="T50" fmla="*/ 68169 w 102"/>
              <a:gd name="T51" fmla="*/ 1491037 h 1146"/>
              <a:gd name="T52" fmla="*/ 74986 w 102"/>
              <a:gd name="T53" fmla="*/ 1516745 h 1146"/>
              <a:gd name="T54" fmla="*/ 51127 w 102"/>
              <a:gd name="T55" fmla="*/ 1623859 h 1146"/>
              <a:gd name="T56" fmla="*/ 40902 w 102"/>
              <a:gd name="T57" fmla="*/ 1632428 h 1146"/>
              <a:gd name="T58" fmla="*/ 47719 w 102"/>
              <a:gd name="T59" fmla="*/ 1636713 h 114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2" h="1146">
                <a:moveTo>
                  <a:pt x="36" y="0"/>
                </a:moveTo>
                <a:cubicBezTo>
                  <a:pt x="18" y="12"/>
                  <a:pt x="13" y="34"/>
                  <a:pt x="9" y="54"/>
                </a:cubicBezTo>
                <a:cubicBezTo>
                  <a:pt x="7" y="64"/>
                  <a:pt x="5" y="74"/>
                  <a:pt x="3" y="84"/>
                </a:cubicBezTo>
                <a:cubicBezTo>
                  <a:pt x="2" y="89"/>
                  <a:pt x="0" y="99"/>
                  <a:pt x="0" y="99"/>
                </a:cubicBezTo>
                <a:cubicBezTo>
                  <a:pt x="1" y="112"/>
                  <a:pt x="1" y="125"/>
                  <a:pt x="3" y="138"/>
                </a:cubicBezTo>
                <a:cubicBezTo>
                  <a:pt x="4" y="144"/>
                  <a:pt x="9" y="156"/>
                  <a:pt x="9" y="156"/>
                </a:cubicBezTo>
                <a:cubicBezTo>
                  <a:pt x="11" y="181"/>
                  <a:pt x="6" y="186"/>
                  <a:pt x="18" y="201"/>
                </a:cubicBezTo>
                <a:cubicBezTo>
                  <a:pt x="25" y="210"/>
                  <a:pt x="45" y="222"/>
                  <a:pt x="45" y="222"/>
                </a:cubicBezTo>
                <a:cubicBezTo>
                  <a:pt x="61" y="254"/>
                  <a:pt x="63" y="289"/>
                  <a:pt x="72" y="324"/>
                </a:cubicBezTo>
                <a:cubicBezTo>
                  <a:pt x="70" y="351"/>
                  <a:pt x="74" y="358"/>
                  <a:pt x="57" y="375"/>
                </a:cubicBezTo>
                <a:cubicBezTo>
                  <a:pt x="49" y="398"/>
                  <a:pt x="52" y="387"/>
                  <a:pt x="48" y="408"/>
                </a:cubicBezTo>
                <a:cubicBezTo>
                  <a:pt x="46" y="436"/>
                  <a:pt x="39" y="457"/>
                  <a:pt x="33" y="483"/>
                </a:cubicBezTo>
                <a:cubicBezTo>
                  <a:pt x="38" y="511"/>
                  <a:pt x="44" y="500"/>
                  <a:pt x="63" y="513"/>
                </a:cubicBezTo>
                <a:cubicBezTo>
                  <a:pt x="73" y="528"/>
                  <a:pt x="80" y="542"/>
                  <a:pt x="87" y="558"/>
                </a:cubicBezTo>
                <a:cubicBezTo>
                  <a:pt x="91" y="567"/>
                  <a:pt x="96" y="585"/>
                  <a:pt x="96" y="585"/>
                </a:cubicBezTo>
                <a:cubicBezTo>
                  <a:pt x="98" y="622"/>
                  <a:pt x="102" y="660"/>
                  <a:pt x="90" y="696"/>
                </a:cubicBezTo>
                <a:cubicBezTo>
                  <a:pt x="93" y="724"/>
                  <a:pt x="95" y="723"/>
                  <a:pt x="102" y="744"/>
                </a:cubicBezTo>
                <a:cubicBezTo>
                  <a:pt x="100" y="756"/>
                  <a:pt x="95" y="768"/>
                  <a:pt x="96" y="780"/>
                </a:cubicBezTo>
                <a:cubicBezTo>
                  <a:pt x="97" y="788"/>
                  <a:pt x="102" y="804"/>
                  <a:pt x="102" y="804"/>
                </a:cubicBezTo>
                <a:cubicBezTo>
                  <a:pt x="99" y="824"/>
                  <a:pt x="100" y="829"/>
                  <a:pt x="84" y="840"/>
                </a:cubicBezTo>
                <a:cubicBezTo>
                  <a:pt x="83" y="856"/>
                  <a:pt x="83" y="872"/>
                  <a:pt x="81" y="888"/>
                </a:cubicBezTo>
                <a:cubicBezTo>
                  <a:pt x="80" y="894"/>
                  <a:pt x="75" y="906"/>
                  <a:pt x="75" y="906"/>
                </a:cubicBezTo>
                <a:cubicBezTo>
                  <a:pt x="72" y="930"/>
                  <a:pt x="69" y="932"/>
                  <a:pt x="63" y="951"/>
                </a:cubicBezTo>
                <a:cubicBezTo>
                  <a:pt x="66" y="961"/>
                  <a:pt x="72" y="968"/>
                  <a:pt x="75" y="978"/>
                </a:cubicBezTo>
                <a:cubicBezTo>
                  <a:pt x="71" y="990"/>
                  <a:pt x="66" y="992"/>
                  <a:pt x="54" y="996"/>
                </a:cubicBezTo>
                <a:cubicBezTo>
                  <a:pt x="36" y="1023"/>
                  <a:pt x="51" y="1018"/>
                  <a:pt x="60" y="1044"/>
                </a:cubicBezTo>
                <a:cubicBezTo>
                  <a:pt x="62" y="1050"/>
                  <a:pt x="66" y="1062"/>
                  <a:pt x="66" y="1062"/>
                </a:cubicBezTo>
                <a:cubicBezTo>
                  <a:pt x="62" y="1088"/>
                  <a:pt x="53" y="1112"/>
                  <a:pt x="45" y="1137"/>
                </a:cubicBezTo>
                <a:cubicBezTo>
                  <a:pt x="44" y="1140"/>
                  <a:pt x="37" y="1140"/>
                  <a:pt x="36" y="1143"/>
                </a:cubicBezTo>
                <a:cubicBezTo>
                  <a:pt x="35" y="1145"/>
                  <a:pt x="40" y="1145"/>
                  <a:pt x="42" y="1146"/>
                </a:cubicBezTo>
              </a:path>
            </a:pathLst>
          </a:custGeom>
          <a:solidFill>
            <a:srgbClr val="FFC673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Freeform 14">
            <a:extLst>
              <a:ext uri="{FF2B5EF4-FFF2-40B4-BE49-F238E27FC236}">
                <a16:creationId xmlns:a16="http://schemas.microsoft.com/office/drawing/2014/main" id="{9716B7E8-BECC-F9B9-8F83-3D66FE49516D}"/>
              </a:ext>
            </a:extLst>
          </p:cNvPr>
          <p:cNvSpPr>
            <a:spLocks/>
          </p:cNvSpPr>
          <p:nvPr/>
        </p:nvSpPr>
        <p:spPr bwMode="auto">
          <a:xfrm>
            <a:off x="2292350" y="2306638"/>
            <a:ext cx="271463" cy="476250"/>
          </a:xfrm>
          <a:custGeom>
            <a:avLst/>
            <a:gdLst>
              <a:gd name="T0" fmla="*/ 185557 w 237"/>
              <a:gd name="T1" fmla="*/ 4278 h 334"/>
              <a:gd name="T2" fmla="*/ 161503 w 237"/>
              <a:gd name="T3" fmla="*/ 8555 h 334"/>
              <a:gd name="T4" fmla="*/ 154631 w 237"/>
              <a:gd name="T5" fmla="*/ 21388 h 334"/>
              <a:gd name="T6" fmla="*/ 109960 w 237"/>
              <a:gd name="T7" fmla="*/ 51332 h 334"/>
              <a:gd name="T8" fmla="*/ 41235 w 237"/>
              <a:gd name="T9" fmla="*/ 81276 h 334"/>
              <a:gd name="T10" fmla="*/ 0 w 237"/>
              <a:gd name="T11" fmla="*/ 153997 h 334"/>
              <a:gd name="T12" fmla="*/ 27490 w 237"/>
              <a:gd name="T13" fmla="*/ 218162 h 334"/>
              <a:gd name="T14" fmla="*/ 65289 w 237"/>
              <a:gd name="T15" fmla="*/ 329382 h 334"/>
              <a:gd name="T16" fmla="*/ 92778 w 237"/>
              <a:gd name="T17" fmla="*/ 449158 h 334"/>
              <a:gd name="T18" fmla="*/ 130577 w 237"/>
              <a:gd name="T19" fmla="*/ 461991 h 334"/>
              <a:gd name="T20" fmla="*/ 171812 w 237"/>
              <a:gd name="T21" fmla="*/ 453436 h 334"/>
              <a:gd name="T22" fmla="*/ 206174 w 237"/>
              <a:gd name="T23" fmla="*/ 316549 h 334"/>
              <a:gd name="T24" fmla="*/ 216483 w 237"/>
              <a:gd name="T25" fmla="*/ 269495 h 334"/>
              <a:gd name="T26" fmla="*/ 247409 w 237"/>
              <a:gd name="T27" fmla="*/ 175385 h 334"/>
              <a:gd name="T28" fmla="*/ 209611 w 237"/>
              <a:gd name="T29" fmla="*/ 29944 h 334"/>
              <a:gd name="T30" fmla="*/ 185557 w 237"/>
              <a:gd name="T31" fmla="*/ 4278 h 3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7" h="334">
                <a:moveTo>
                  <a:pt x="162" y="3"/>
                </a:moveTo>
                <a:cubicBezTo>
                  <a:pt x="155" y="4"/>
                  <a:pt x="147" y="3"/>
                  <a:pt x="141" y="6"/>
                </a:cubicBezTo>
                <a:cubicBezTo>
                  <a:pt x="138" y="7"/>
                  <a:pt x="138" y="13"/>
                  <a:pt x="135" y="15"/>
                </a:cubicBezTo>
                <a:cubicBezTo>
                  <a:pt x="123" y="26"/>
                  <a:pt x="111" y="32"/>
                  <a:pt x="96" y="36"/>
                </a:cubicBezTo>
                <a:cubicBezTo>
                  <a:pt x="81" y="58"/>
                  <a:pt x="63" y="55"/>
                  <a:pt x="36" y="57"/>
                </a:cubicBezTo>
                <a:cubicBezTo>
                  <a:pt x="13" y="63"/>
                  <a:pt x="5" y="87"/>
                  <a:pt x="0" y="108"/>
                </a:cubicBezTo>
                <a:cubicBezTo>
                  <a:pt x="4" y="142"/>
                  <a:pt x="1" y="138"/>
                  <a:pt x="24" y="153"/>
                </a:cubicBezTo>
                <a:cubicBezTo>
                  <a:pt x="40" y="178"/>
                  <a:pt x="41" y="206"/>
                  <a:pt x="57" y="231"/>
                </a:cubicBezTo>
                <a:cubicBezTo>
                  <a:pt x="58" y="243"/>
                  <a:pt x="65" y="306"/>
                  <a:pt x="81" y="315"/>
                </a:cubicBezTo>
                <a:cubicBezTo>
                  <a:pt x="90" y="320"/>
                  <a:pt x="104" y="322"/>
                  <a:pt x="114" y="324"/>
                </a:cubicBezTo>
                <a:cubicBezTo>
                  <a:pt x="129" y="334"/>
                  <a:pt x="135" y="323"/>
                  <a:pt x="150" y="318"/>
                </a:cubicBezTo>
                <a:cubicBezTo>
                  <a:pt x="160" y="287"/>
                  <a:pt x="162" y="250"/>
                  <a:pt x="180" y="222"/>
                </a:cubicBezTo>
                <a:cubicBezTo>
                  <a:pt x="183" y="211"/>
                  <a:pt x="186" y="200"/>
                  <a:pt x="189" y="189"/>
                </a:cubicBezTo>
                <a:cubicBezTo>
                  <a:pt x="185" y="167"/>
                  <a:pt x="193" y="131"/>
                  <a:pt x="216" y="123"/>
                </a:cubicBezTo>
                <a:cubicBezTo>
                  <a:pt x="237" y="91"/>
                  <a:pt x="209" y="44"/>
                  <a:pt x="183" y="21"/>
                </a:cubicBezTo>
                <a:cubicBezTo>
                  <a:pt x="159" y="0"/>
                  <a:pt x="169" y="18"/>
                  <a:pt x="162" y="3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Freeform 15">
            <a:extLst>
              <a:ext uri="{FF2B5EF4-FFF2-40B4-BE49-F238E27FC236}">
                <a16:creationId xmlns:a16="http://schemas.microsoft.com/office/drawing/2014/main" id="{BC8CF31A-41AF-54B8-B5A3-2EB4856BEA25}"/>
              </a:ext>
            </a:extLst>
          </p:cNvPr>
          <p:cNvSpPr>
            <a:spLocks/>
          </p:cNvSpPr>
          <p:nvPr/>
        </p:nvSpPr>
        <p:spPr bwMode="auto">
          <a:xfrm>
            <a:off x="2133600" y="4419600"/>
            <a:ext cx="411163" cy="1381125"/>
          </a:xfrm>
          <a:custGeom>
            <a:avLst/>
            <a:gdLst>
              <a:gd name="T0" fmla="*/ 217067 w 358"/>
              <a:gd name="T1" fmla="*/ 24255 h 968"/>
              <a:gd name="T2" fmla="*/ 144711 w 358"/>
              <a:gd name="T3" fmla="*/ 88460 h 968"/>
              <a:gd name="T4" fmla="*/ 117147 w 358"/>
              <a:gd name="T5" fmla="*/ 135544 h 968"/>
              <a:gd name="T6" fmla="*/ 96474 w 358"/>
              <a:gd name="T7" fmla="*/ 233992 h 968"/>
              <a:gd name="T8" fmla="*/ 103365 w 358"/>
              <a:gd name="T9" fmla="*/ 319599 h 968"/>
              <a:gd name="T10" fmla="*/ 75801 w 358"/>
              <a:gd name="T11" fmla="*/ 430888 h 968"/>
              <a:gd name="T12" fmla="*/ 58574 w 358"/>
              <a:gd name="T13" fmla="*/ 490813 h 968"/>
              <a:gd name="T14" fmla="*/ 41346 w 358"/>
              <a:gd name="T15" fmla="*/ 636345 h 968"/>
              <a:gd name="T16" fmla="*/ 24119 w 358"/>
              <a:gd name="T17" fmla="*/ 751914 h 968"/>
              <a:gd name="T18" fmla="*/ 41346 w 358"/>
              <a:gd name="T19" fmla="*/ 884605 h 968"/>
              <a:gd name="T20" fmla="*/ 48237 w 358"/>
              <a:gd name="T21" fmla="*/ 983053 h 968"/>
              <a:gd name="T22" fmla="*/ 0 w 358"/>
              <a:gd name="T23" fmla="*/ 1111463 h 968"/>
              <a:gd name="T24" fmla="*/ 20673 w 358"/>
              <a:gd name="T25" fmla="*/ 1197070 h 968"/>
              <a:gd name="T26" fmla="*/ 110256 w 358"/>
              <a:gd name="T27" fmla="*/ 1359723 h 968"/>
              <a:gd name="T28" fmla="*/ 213621 w 358"/>
              <a:gd name="T29" fmla="*/ 1321200 h 968"/>
              <a:gd name="T30" fmla="*/ 230849 w 358"/>
              <a:gd name="T31" fmla="*/ 1269836 h 968"/>
              <a:gd name="T32" fmla="*/ 244631 w 358"/>
              <a:gd name="T33" fmla="*/ 1235593 h 968"/>
              <a:gd name="T34" fmla="*/ 241185 w 358"/>
              <a:gd name="T35" fmla="*/ 1158547 h 968"/>
              <a:gd name="T36" fmla="*/ 223958 w 358"/>
              <a:gd name="T37" fmla="*/ 1034417 h 968"/>
              <a:gd name="T38" fmla="*/ 144711 w 358"/>
              <a:gd name="T39" fmla="*/ 974492 h 968"/>
              <a:gd name="T40" fmla="*/ 137820 w 358"/>
              <a:gd name="T41" fmla="*/ 901726 h 968"/>
              <a:gd name="T42" fmla="*/ 186057 w 358"/>
              <a:gd name="T43" fmla="*/ 841801 h 968"/>
              <a:gd name="T44" fmla="*/ 234294 w 358"/>
              <a:gd name="T45" fmla="*/ 747634 h 968"/>
              <a:gd name="T46" fmla="*/ 251522 w 358"/>
              <a:gd name="T47" fmla="*/ 777596 h 968"/>
              <a:gd name="T48" fmla="*/ 296313 w 358"/>
              <a:gd name="T49" fmla="*/ 884605 h 968"/>
              <a:gd name="T50" fmla="*/ 330768 w 358"/>
              <a:gd name="T51" fmla="*/ 756194 h 968"/>
              <a:gd name="T52" fmla="*/ 341105 w 358"/>
              <a:gd name="T53" fmla="*/ 700550 h 968"/>
              <a:gd name="T54" fmla="*/ 351441 w 358"/>
              <a:gd name="T55" fmla="*/ 619223 h 968"/>
              <a:gd name="T56" fmla="*/ 375560 w 358"/>
              <a:gd name="T57" fmla="*/ 439449 h 968"/>
              <a:gd name="T58" fmla="*/ 406569 w 358"/>
              <a:gd name="T59" fmla="*/ 242553 h 968"/>
              <a:gd name="T60" fmla="*/ 344550 w 358"/>
              <a:gd name="T61" fmla="*/ 49937 h 968"/>
              <a:gd name="T62" fmla="*/ 296313 w 358"/>
              <a:gd name="T63" fmla="*/ 11414 h 968"/>
              <a:gd name="T64" fmla="*/ 258413 w 358"/>
              <a:gd name="T65" fmla="*/ 24255 h 968"/>
              <a:gd name="T66" fmla="*/ 277937 w 358"/>
              <a:gd name="T67" fmla="*/ 2854 h 968"/>
              <a:gd name="T68" fmla="*/ 234294 w 358"/>
              <a:gd name="T69" fmla="*/ 37096 h 9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58" h="968">
                <a:moveTo>
                  <a:pt x="240" y="5"/>
                </a:moveTo>
                <a:cubicBezTo>
                  <a:pt x="224" y="10"/>
                  <a:pt x="204" y="7"/>
                  <a:pt x="189" y="17"/>
                </a:cubicBezTo>
                <a:cubicBezTo>
                  <a:pt x="180" y="23"/>
                  <a:pt x="161" y="31"/>
                  <a:pt x="153" y="38"/>
                </a:cubicBezTo>
                <a:cubicBezTo>
                  <a:pt x="122" y="65"/>
                  <a:pt x="146" y="48"/>
                  <a:pt x="126" y="62"/>
                </a:cubicBezTo>
                <a:cubicBezTo>
                  <a:pt x="120" y="71"/>
                  <a:pt x="117" y="81"/>
                  <a:pt x="111" y="89"/>
                </a:cubicBezTo>
                <a:cubicBezTo>
                  <a:pt x="109" y="92"/>
                  <a:pt x="105" y="92"/>
                  <a:pt x="102" y="95"/>
                </a:cubicBezTo>
                <a:cubicBezTo>
                  <a:pt x="98" y="99"/>
                  <a:pt x="96" y="103"/>
                  <a:pt x="93" y="107"/>
                </a:cubicBezTo>
                <a:cubicBezTo>
                  <a:pt x="79" y="148"/>
                  <a:pt x="94" y="98"/>
                  <a:pt x="84" y="164"/>
                </a:cubicBezTo>
                <a:cubicBezTo>
                  <a:pt x="83" y="170"/>
                  <a:pt x="78" y="182"/>
                  <a:pt x="78" y="182"/>
                </a:cubicBezTo>
                <a:cubicBezTo>
                  <a:pt x="84" y="242"/>
                  <a:pt x="74" y="191"/>
                  <a:pt x="90" y="224"/>
                </a:cubicBezTo>
                <a:cubicBezTo>
                  <a:pt x="93" y="230"/>
                  <a:pt x="96" y="242"/>
                  <a:pt x="96" y="242"/>
                </a:cubicBezTo>
                <a:cubicBezTo>
                  <a:pt x="91" y="265"/>
                  <a:pt x="73" y="280"/>
                  <a:pt x="66" y="302"/>
                </a:cubicBezTo>
                <a:cubicBezTo>
                  <a:pt x="65" y="310"/>
                  <a:pt x="66" y="318"/>
                  <a:pt x="63" y="326"/>
                </a:cubicBezTo>
                <a:cubicBezTo>
                  <a:pt x="61" y="333"/>
                  <a:pt x="51" y="344"/>
                  <a:pt x="51" y="344"/>
                </a:cubicBezTo>
                <a:cubicBezTo>
                  <a:pt x="48" y="364"/>
                  <a:pt x="47" y="378"/>
                  <a:pt x="33" y="392"/>
                </a:cubicBezTo>
                <a:cubicBezTo>
                  <a:pt x="30" y="411"/>
                  <a:pt x="30" y="427"/>
                  <a:pt x="36" y="446"/>
                </a:cubicBezTo>
                <a:cubicBezTo>
                  <a:pt x="33" y="456"/>
                  <a:pt x="27" y="463"/>
                  <a:pt x="24" y="473"/>
                </a:cubicBezTo>
                <a:cubicBezTo>
                  <a:pt x="29" y="489"/>
                  <a:pt x="25" y="510"/>
                  <a:pt x="21" y="527"/>
                </a:cubicBezTo>
                <a:cubicBezTo>
                  <a:pt x="20" y="533"/>
                  <a:pt x="15" y="545"/>
                  <a:pt x="15" y="545"/>
                </a:cubicBezTo>
                <a:cubicBezTo>
                  <a:pt x="19" y="570"/>
                  <a:pt x="30" y="595"/>
                  <a:pt x="36" y="620"/>
                </a:cubicBezTo>
                <a:cubicBezTo>
                  <a:pt x="38" y="629"/>
                  <a:pt x="45" y="647"/>
                  <a:pt x="45" y="647"/>
                </a:cubicBezTo>
                <a:cubicBezTo>
                  <a:pt x="44" y="661"/>
                  <a:pt x="45" y="675"/>
                  <a:pt x="42" y="689"/>
                </a:cubicBezTo>
                <a:cubicBezTo>
                  <a:pt x="40" y="696"/>
                  <a:pt x="34" y="701"/>
                  <a:pt x="30" y="707"/>
                </a:cubicBezTo>
                <a:cubicBezTo>
                  <a:pt x="17" y="726"/>
                  <a:pt x="7" y="757"/>
                  <a:pt x="0" y="779"/>
                </a:cubicBezTo>
                <a:cubicBezTo>
                  <a:pt x="3" y="794"/>
                  <a:pt x="7" y="807"/>
                  <a:pt x="12" y="821"/>
                </a:cubicBezTo>
                <a:cubicBezTo>
                  <a:pt x="14" y="827"/>
                  <a:pt x="18" y="839"/>
                  <a:pt x="18" y="839"/>
                </a:cubicBezTo>
                <a:cubicBezTo>
                  <a:pt x="12" y="872"/>
                  <a:pt x="18" y="910"/>
                  <a:pt x="54" y="917"/>
                </a:cubicBezTo>
                <a:cubicBezTo>
                  <a:pt x="59" y="933"/>
                  <a:pt x="80" y="948"/>
                  <a:pt x="96" y="953"/>
                </a:cubicBezTo>
                <a:cubicBezTo>
                  <a:pt x="105" y="960"/>
                  <a:pt x="126" y="968"/>
                  <a:pt x="126" y="968"/>
                </a:cubicBezTo>
                <a:cubicBezTo>
                  <a:pt x="157" y="948"/>
                  <a:pt x="142" y="932"/>
                  <a:pt x="186" y="926"/>
                </a:cubicBezTo>
                <a:cubicBezTo>
                  <a:pt x="196" y="912"/>
                  <a:pt x="191" y="920"/>
                  <a:pt x="198" y="899"/>
                </a:cubicBezTo>
                <a:cubicBezTo>
                  <a:pt x="199" y="896"/>
                  <a:pt x="201" y="890"/>
                  <a:pt x="201" y="890"/>
                </a:cubicBezTo>
                <a:cubicBezTo>
                  <a:pt x="202" y="883"/>
                  <a:pt x="201" y="875"/>
                  <a:pt x="204" y="869"/>
                </a:cubicBezTo>
                <a:cubicBezTo>
                  <a:pt x="205" y="866"/>
                  <a:pt x="211" y="869"/>
                  <a:pt x="213" y="866"/>
                </a:cubicBezTo>
                <a:cubicBezTo>
                  <a:pt x="217" y="861"/>
                  <a:pt x="219" y="848"/>
                  <a:pt x="219" y="848"/>
                </a:cubicBezTo>
                <a:cubicBezTo>
                  <a:pt x="215" y="824"/>
                  <a:pt x="218" y="836"/>
                  <a:pt x="210" y="812"/>
                </a:cubicBezTo>
                <a:cubicBezTo>
                  <a:pt x="209" y="809"/>
                  <a:pt x="207" y="803"/>
                  <a:pt x="207" y="803"/>
                </a:cubicBezTo>
                <a:cubicBezTo>
                  <a:pt x="205" y="782"/>
                  <a:pt x="205" y="742"/>
                  <a:pt x="195" y="725"/>
                </a:cubicBezTo>
                <a:cubicBezTo>
                  <a:pt x="190" y="716"/>
                  <a:pt x="187" y="701"/>
                  <a:pt x="177" y="698"/>
                </a:cubicBezTo>
                <a:cubicBezTo>
                  <a:pt x="160" y="692"/>
                  <a:pt x="143" y="689"/>
                  <a:pt x="126" y="683"/>
                </a:cubicBezTo>
                <a:cubicBezTo>
                  <a:pt x="112" y="662"/>
                  <a:pt x="116" y="672"/>
                  <a:pt x="111" y="656"/>
                </a:cubicBezTo>
                <a:cubicBezTo>
                  <a:pt x="112" y="650"/>
                  <a:pt x="113" y="636"/>
                  <a:pt x="120" y="632"/>
                </a:cubicBezTo>
                <a:cubicBezTo>
                  <a:pt x="125" y="629"/>
                  <a:pt x="138" y="626"/>
                  <a:pt x="138" y="626"/>
                </a:cubicBezTo>
                <a:cubicBezTo>
                  <a:pt x="146" y="614"/>
                  <a:pt x="154" y="602"/>
                  <a:pt x="162" y="590"/>
                </a:cubicBezTo>
                <a:cubicBezTo>
                  <a:pt x="173" y="573"/>
                  <a:pt x="165" y="554"/>
                  <a:pt x="183" y="542"/>
                </a:cubicBezTo>
                <a:cubicBezTo>
                  <a:pt x="187" y="530"/>
                  <a:pt x="193" y="531"/>
                  <a:pt x="204" y="524"/>
                </a:cubicBezTo>
                <a:cubicBezTo>
                  <a:pt x="207" y="525"/>
                  <a:pt x="211" y="524"/>
                  <a:pt x="213" y="527"/>
                </a:cubicBezTo>
                <a:cubicBezTo>
                  <a:pt x="217" y="532"/>
                  <a:pt x="219" y="545"/>
                  <a:pt x="219" y="545"/>
                </a:cubicBezTo>
                <a:cubicBezTo>
                  <a:pt x="217" y="571"/>
                  <a:pt x="209" y="611"/>
                  <a:pt x="225" y="635"/>
                </a:cubicBezTo>
                <a:cubicBezTo>
                  <a:pt x="242" y="632"/>
                  <a:pt x="249" y="634"/>
                  <a:pt x="258" y="620"/>
                </a:cubicBezTo>
                <a:cubicBezTo>
                  <a:pt x="260" y="595"/>
                  <a:pt x="252" y="574"/>
                  <a:pt x="276" y="566"/>
                </a:cubicBezTo>
                <a:cubicBezTo>
                  <a:pt x="280" y="554"/>
                  <a:pt x="284" y="542"/>
                  <a:pt x="288" y="530"/>
                </a:cubicBezTo>
                <a:cubicBezTo>
                  <a:pt x="290" y="524"/>
                  <a:pt x="294" y="512"/>
                  <a:pt x="294" y="512"/>
                </a:cubicBezTo>
                <a:cubicBezTo>
                  <a:pt x="295" y="505"/>
                  <a:pt x="295" y="498"/>
                  <a:pt x="297" y="491"/>
                </a:cubicBezTo>
                <a:cubicBezTo>
                  <a:pt x="298" y="485"/>
                  <a:pt x="303" y="473"/>
                  <a:pt x="303" y="473"/>
                </a:cubicBezTo>
                <a:cubicBezTo>
                  <a:pt x="304" y="460"/>
                  <a:pt x="306" y="447"/>
                  <a:pt x="306" y="434"/>
                </a:cubicBezTo>
                <a:cubicBezTo>
                  <a:pt x="306" y="424"/>
                  <a:pt x="297" y="404"/>
                  <a:pt x="297" y="404"/>
                </a:cubicBezTo>
                <a:cubicBezTo>
                  <a:pt x="302" y="369"/>
                  <a:pt x="316" y="340"/>
                  <a:pt x="327" y="308"/>
                </a:cubicBezTo>
                <a:cubicBezTo>
                  <a:pt x="329" y="272"/>
                  <a:pt x="333" y="241"/>
                  <a:pt x="339" y="206"/>
                </a:cubicBezTo>
                <a:cubicBezTo>
                  <a:pt x="341" y="193"/>
                  <a:pt x="354" y="170"/>
                  <a:pt x="354" y="170"/>
                </a:cubicBezTo>
                <a:cubicBezTo>
                  <a:pt x="358" y="128"/>
                  <a:pt x="349" y="95"/>
                  <a:pt x="336" y="56"/>
                </a:cubicBezTo>
                <a:cubicBezTo>
                  <a:pt x="335" y="53"/>
                  <a:pt x="305" y="39"/>
                  <a:pt x="300" y="35"/>
                </a:cubicBezTo>
                <a:cubicBezTo>
                  <a:pt x="294" y="31"/>
                  <a:pt x="282" y="23"/>
                  <a:pt x="282" y="23"/>
                </a:cubicBezTo>
                <a:cubicBezTo>
                  <a:pt x="272" y="9"/>
                  <a:pt x="279" y="15"/>
                  <a:pt x="258" y="8"/>
                </a:cubicBezTo>
                <a:cubicBezTo>
                  <a:pt x="255" y="7"/>
                  <a:pt x="249" y="5"/>
                  <a:pt x="249" y="5"/>
                </a:cubicBezTo>
                <a:cubicBezTo>
                  <a:pt x="222" y="8"/>
                  <a:pt x="225" y="0"/>
                  <a:pt x="225" y="17"/>
                </a:cubicBezTo>
                <a:lnTo>
                  <a:pt x="204" y="26"/>
                </a:lnTo>
                <a:lnTo>
                  <a:pt x="242" y="2"/>
                </a:lnTo>
                <a:lnTo>
                  <a:pt x="231" y="10"/>
                </a:lnTo>
                <a:lnTo>
                  <a:pt x="204" y="26"/>
                </a:lnTo>
              </a:path>
            </a:pathLst>
          </a:custGeom>
          <a:solidFill>
            <a:schemeClr val="accent1"/>
          </a:solidFill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6">
            <a:extLst>
              <a:ext uri="{FF2B5EF4-FFF2-40B4-BE49-F238E27FC236}">
                <a16:creationId xmlns:a16="http://schemas.microsoft.com/office/drawing/2014/main" id="{F3048792-80C9-77D1-2322-84987078F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8600"/>
            <a:ext cx="0" cy="6400800"/>
          </a:xfrm>
          <a:prstGeom prst="line">
            <a:avLst/>
          </a:prstGeom>
          <a:noFill/>
          <a:ln w="3810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6" name="Rectangle 17">
            <a:extLst>
              <a:ext uri="{FF2B5EF4-FFF2-40B4-BE49-F238E27FC236}">
                <a16:creationId xmlns:a16="http://schemas.microsoft.com/office/drawing/2014/main" id="{E0CFD47B-ACD3-B263-37B1-CDA0654D2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4572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Text Box 18">
            <a:extLst>
              <a:ext uri="{FF2B5EF4-FFF2-40B4-BE49-F238E27FC236}">
                <a16:creationId xmlns:a16="http://schemas.microsoft.com/office/drawing/2014/main" id="{341558B0-2286-90AB-EC88-829631F38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603" y="762000"/>
            <a:ext cx="4044943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US" altLang="en-US" sz="3600" dirty="0">
                <a:solidFill>
                  <a:schemeClr val="bg1"/>
                </a:solidFill>
              </a:rPr>
              <a:t>Naomi 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Married Elimelech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Two Sons born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Moved to Moab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Sons marry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All three men die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Naomi/Ruth to Judah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God cares for widows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 Ruth’s &amp; God’s law</a:t>
            </a:r>
          </a:p>
          <a:p>
            <a:pPr>
              <a:spcBef>
                <a:spcPct val="25000"/>
              </a:spcBef>
            </a:pPr>
            <a:endParaRPr lang="en-US" altLang="en-US" sz="2400" dirty="0">
              <a:solidFill>
                <a:srgbClr val="844F00"/>
              </a:solidFill>
            </a:endParaRPr>
          </a:p>
        </p:txBody>
      </p:sp>
      <p:sp>
        <p:nvSpPr>
          <p:cNvPr id="5138" name="Text Box 19">
            <a:extLst>
              <a:ext uri="{FF2B5EF4-FFF2-40B4-BE49-F238E27FC236}">
                <a16:creationId xmlns:a16="http://schemas.microsoft.com/office/drawing/2014/main" id="{228B95D3-D6F0-61A5-D42E-DFD5A44DD84F}"/>
              </a:ext>
            </a:extLst>
          </p:cNvPr>
          <p:cNvSpPr txBox="1">
            <a:spLocks noChangeArrowheads="1"/>
          </p:cNvSpPr>
          <p:nvPr/>
        </p:nvSpPr>
        <p:spPr bwMode="auto">
          <a:xfrm rot="-3751735">
            <a:off x="2132013" y="5119687"/>
            <a:ext cx="1754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bg1"/>
              </a:buClr>
              <a:buSzPts val="2800"/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chemeClr val="bg1"/>
                </a:solidFill>
              </a:rPr>
              <a:t>MOAB</a:t>
            </a:r>
            <a:endParaRPr lang="en-US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the Grain Fields of Boaz—2:1-23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 still owns the land they left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His </a:t>
            </a:r>
          </a:p>
          <a:p>
            <a:pPr marL="346075">
              <a:spcAft>
                <a:spcPts val="600"/>
              </a:spcAft>
            </a:pPr>
            <a:r>
              <a:rPr lang="en-US" sz="2800" dirty="0">
                <a:solidFill>
                  <a:schemeClr val="bg1"/>
                </a:solidFill>
              </a:rPr>
              <a:t>Moving into Boaz’s Threshing Floor—3:1-18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House—4:1-17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Ruth to David—4:18-22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89733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79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the Grain Fields of Boaz—2:1-23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Threshing Floor—3:1-18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House—4:1-17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Ruth to David—4:18-22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050847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79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the Grain Fields of Boaz—2:1-23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Threshing Floor—3:1-18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House—4:1-17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Ruth to David—4:18-22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264724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479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Moab to Bethlehem—1:6-18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Bethlehem—1:19-22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the Grain Fields of Boaz—2:1-23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Threshing Floor—3:1-18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into Boaz’s House—4:1-17</a:t>
            </a:r>
          </a:p>
          <a:p>
            <a:pPr marL="457200" indent="-1111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Ruth to David—4:18-22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8227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1284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9784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194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&amp; Naomi and sons go to Moab--famine</a:t>
            </a:r>
          </a:p>
          <a:p>
            <a:pPr marL="346075">
              <a:spcAft>
                <a:spcPts val="600"/>
              </a:spcAft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75110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&amp; Naomi and sons go to Moab--famine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dies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7804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2623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&amp; Naomi and sons go to Moab--famine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dies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</a:t>
            </a:r>
            <a:r>
              <a:rPr lang="en-US" sz="2400" dirty="0" err="1">
                <a:solidFill>
                  <a:schemeClr val="bg1"/>
                </a:solidFill>
              </a:rPr>
              <a:t>Mahlon</a:t>
            </a:r>
            <a:r>
              <a:rPr lang="en-US" sz="2400" dirty="0">
                <a:solidFill>
                  <a:schemeClr val="bg1"/>
                </a:solidFill>
              </a:rPr>
              <a:t> marries a Moabitess name Orpah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8465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07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&amp; Naomi and sons go to Moab--famine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dies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</a:t>
            </a:r>
            <a:r>
              <a:rPr lang="en-US" sz="2400" dirty="0" err="1">
                <a:solidFill>
                  <a:schemeClr val="bg1"/>
                </a:solidFill>
              </a:rPr>
              <a:t>Mahlon</a:t>
            </a:r>
            <a:r>
              <a:rPr lang="en-US" sz="2400" dirty="0">
                <a:solidFill>
                  <a:schemeClr val="bg1"/>
                </a:solidFill>
              </a:rPr>
              <a:t> marries a Moabitess name Orpah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</a:t>
            </a:r>
            <a:r>
              <a:rPr lang="en-US" sz="2400" dirty="0" err="1">
                <a:solidFill>
                  <a:schemeClr val="bg1"/>
                </a:solidFill>
              </a:rPr>
              <a:t>Chilion</a:t>
            </a:r>
            <a:r>
              <a:rPr lang="en-US" sz="2400" dirty="0">
                <a:solidFill>
                  <a:schemeClr val="bg1"/>
                </a:solidFill>
              </a:rPr>
              <a:t> marries a Moabitess named Ruth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7116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978941" y="-530346"/>
            <a:ext cx="0" cy="5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626393" y="3423491"/>
            <a:ext cx="2057400" cy="2738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spcAft>
                  <a:spcPts val="0"/>
                </a:spcAft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204536" y="228600"/>
            <a:ext cx="8710864" cy="6395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304801" y="533400"/>
            <a:ext cx="8509590" cy="351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The Story of Ruth</a:t>
            </a:r>
            <a:endParaRPr lang="en-US" sz="3000" dirty="0">
              <a:solidFill>
                <a:schemeClr val="bg1"/>
              </a:solidFill>
            </a:endParaRPr>
          </a:p>
          <a:p>
            <a:pPr marL="457200" indent="-1111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Moving from Bethlehem to Moab—1:1-5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&amp; Naomi and sons go to Moab--famine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Elimelech dies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</a:t>
            </a:r>
            <a:r>
              <a:rPr lang="en-US" sz="2400" dirty="0" err="1">
                <a:solidFill>
                  <a:schemeClr val="bg1"/>
                </a:solidFill>
              </a:rPr>
              <a:t>Mahlon</a:t>
            </a:r>
            <a:r>
              <a:rPr lang="en-US" sz="2400" dirty="0">
                <a:solidFill>
                  <a:schemeClr val="bg1"/>
                </a:solidFill>
              </a:rPr>
              <a:t> marries a Moabitess name Orpah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</a:t>
            </a:r>
            <a:r>
              <a:rPr lang="en-US" sz="2400" dirty="0" err="1">
                <a:solidFill>
                  <a:schemeClr val="bg1"/>
                </a:solidFill>
              </a:rPr>
              <a:t>Chilion</a:t>
            </a:r>
            <a:r>
              <a:rPr lang="en-US" sz="2400" dirty="0">
                <a:solidFill>
                  <a:schemeClr val="bg1"/>
                </a:solidFill>
              </a:rPr>
              <a:t> marries a Moabitess named Ruth</a:t>
            </a:r>
          </a:p>
          <a:p>
            <a:pPr marL="346075"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  -  </a:t>
            </a:r>
            <a:r>
              <a:rPr lang="en-US" sz="2400" dirty="0" err="1">
                <a:solidFill>
                  <a:schemeClr val="bg1"/>
                </a:solidFill>
              </a:rPr>
              <a:t>Mahlon</a:t>
            </a:r>
            <a:r>
              <a:rPr lang="en-US" sz="2400" dirty="0">
                <a:solidFill>
                  <a:schemeClr val="bg1"/>
                </a:solidFill>
              </a:rPr>
              <a:t> and </a:t>
            </a:r>
            <a:r>
              <a:rPr lang="en-US" sz="2400" dirty="0" err="1">
                <a:solidFill>
                  <a:schemeClr val="bg1"/>
                </a:solidFill>
              </a:rPr>
              <a:t>Chilion</a:t>
            </a:r>
            <a:r>
              <a:rPr lang="en-US" sz="2400" dirty="0">
                <a:solidFill>
                  <a:schemeClr val="bg1"/>
                </a:solidFill>
              </a:rPr>
              <a:t> die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4423480"/>
      </p:ext>
    </p:extLst>
  </p:cSld>
  <p:clrMapOvr>
    <a:masterClrMapping/>
  </p:clrMapOvr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1439</TotalTime>
  <Pages>37</Pages>
  <Words>1651</Words>
  <Application>Microsoft Office PowerPoint</Application>
  <PresentationFormat>On-screen Show (4:3)</PresentationFormat>
  <Paragraphs>248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Book Antiqua</vt:lpstr>
      <vt:lpstr>Tahoma</vt:lpstr>
      <vt:lpstr>Times New Roman</vt:lpstr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Operator</cp:lastModifiedBy>
  <cp:revision>45</cp:revision>
  <cp:lastPrinted>1601-01-01T00:00:00Z</cp:lastPrinted>
  <dcterms:created xsi:type="dcterms:W3CDTF">1999-05-09T20:26:14Z</dcterms:created>
  <dcterms:modified xsi:type="dcterms:W3CDTF">2023-07-09T12:54:52Z</dcterms:modified>
</cp:coreProperties>
</file>