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0"/>
  </p:notesMasterIdLst>
  <p:sldIdLst>
    <p:sldId id="256" r:id="rId2"/>
    <p:sldId id="1860" r:id="rId3"/>
    <p:sldId id="1881" r:id="rId4"/>
    <p:sldId id="1927" r:id="rId5"/>
    <p:sldId id="1923" r:id="rId6"/>
    <p:sldId id="1925" r:id="rId7"/>
    <p:sldId id="1924" r:id="rId8"/>
    <p:sldId id="1921" r:id="rId9"/>
    <p:sldId id="1928" r:id="rId10"/>
    <p:sldId id="1929" r:id="rId11"/>
    <p:sldId id="1930" r:id="rId12"/>
    <p:sldId id="1931" r:id="rId13"/>
    <p:sldId id="1932" r:id="rId14"/>
    <p:sldId id="1920" r:id="rId15"/>
    <p:sldId id="1933" r:id="rId16"/>
    <p:sldId id="1935" r:id="rId17"/>
    <p:sldId id="1936" r:id="rId18"/>
    <p:sldId id="1937" r:id="rId19"/>
    <p:sldId id="1938" r:id="rId20"/>
    <p:sldId id="1934" r:id="rId21"/>
    <p:sldId id="1940" r:id="rId22"/>
    <p:sldId id="1922" r:id="rId23"/>
    <p:sldId id="1941" r:id="rId24"/>
    <p:sldId id="1943" r:id="rId25"/>
    <p:sldId id="1944" r:id="rId26"/>
    <p:sldId id="1945" r:id="rId27"/>
    <p:sldId id="1946" r:id="rId28"/>
    <p:sldId id="1809" r:id="rId29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78" y="48"/>
      </p:cViewPr>
      <p:guideLst>
        <p:guide orient="horz" pos="2184"/>
        <p:guide pos="3864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6886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0251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3400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4391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4273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515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77308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3251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9898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2130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58390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56121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95595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8452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34206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98074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91392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01558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12065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9994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0946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0985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0905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222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6288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77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206829" y="337457"/>
            <a:ext cx="11750448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6600" b="1" dirty="0"/>
              <a:t>When God Wipes the Dust</a:t>
            </a:r>
            <a:br>
              <a:rPr lang="en-US" sz="6600" b="1" dirty="0"/>
            </a:br>
            <a:r>
              <a:rPr lang="en-US" sz="6600" b="1" dirty="0"/>
              <a:t>Off His Feet</a:t>
            </a:r>
            <a:endParaRPr sz="60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57238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Mark 6:7-12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Grace Seems to Be Endless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Judges</a:t>
            </a:r>
          </a:p>
        </p:txBody>
      </p:sp>
    </p:spTree>
    <p:extLst>
      <p:ext uri="{BB962C8B-B14F-4D97-AF65-F5344CB8AC3E}">
        <p14:creationId xmlns:p14="http://schemas.microsoft.com/office/powerpoint/2010/main" val="236708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Grace Seems to Be Endless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Judges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Kings</a:t>
            </a:r>
          </a:p>
        </p:txBody>
      </p:sp>
    </p:spTree>
    <p:extLst>
      <p:ext uri="{BB962C8B-B14F-4D97-AF65-F5344CB8AC3E}">
        <p14:creationId xmlns:p14="http://schemas.microsoft.com/office/powerpoint/2010/main" val="1714008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Grace Seems to Be Endless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Judges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Kings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Nineveh during in the days of Jonah</a:t>
            </a:r>
          </a:p>
        </p:txBody>
      </p:sp>
    </p:spTree>
    <p:extLst>
      <p:ext uri="{BB962C8B-B14F-4D97-AF65-F5344CB8AC3E}">
        <p14:creationId xmlns:p14="http://schemas.microsoft.com/office/powerpoint/2010/main" val="110056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Grace Seems to Be Endless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Judges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Kings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Nineveh during in the days of Jonah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who abusively murdered His Son</a:t>
            </a:r>
          </a:p>
        </p:txBody>
      </p:sp>
    </p:spTree>
    <p:extLst>
      <p:ext uri="{BB962C8B-B14F-4D97-AF65-F5344CB8AC3E}">
        <p14:creationId xmlns:p14="http://schemas.microsoft.com/office/powerpoint/2010/main" val="1774783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Endless Grace Has Boundaries</a:t>
            </a:r>
          </a:p>
        </p:txBody>
      </p:sp>
    </p:spTree>
    <p:extLst>
      <p:ext uri="{BB962C8B-B14F-4D97-AF65-F5344CB8AC3E}">
        <p14:creationId xmlns:p14="http://schemas.microsoft.com/office/powerpoint/2010/main" val="2925239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Endless Grace Has Boundaries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days of Noah</a:t>
            </a:r>
          </a:p>
        </p:txBody>
      </p:sp>
    </p:spTree>
    <p:extLst>
      <p:ext uri="{BB962C8B-B14F-4D97-AF65-F5344CB8AC3E}">
        <p14:creationId xmlns:p14="http://schemas.microsoft.com/office/powerpoint/2010/main" val="3312188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Endless Grace Has Boundaries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days of Noah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</a:t>
            </a:r>
          </a:p>
        </p:txBody>
      </p:sp>
    </p:spTree>
    <p:extLst>
      <p:ext uri="{BB962C8B-B14F-4D97-AF65-F5344CB8AC3E}">
        <p14:creationId xmlns:p14="http://schemas.microsoft.com/office/powerpoint/2010/main" val="2556575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Endless Grace Has Boundaries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days of Noah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</p:txBody>
      </p:sp>
    </p:spTree>
    <p:extLst>
      <p:ext uri="{BB962C8B-B14F-4D97-AF65-F5344CB8AC3E}">
        <p14:creationId xmlns:p14="http://schemas.microsoft.com/office/powerpoint/2010/main" val="2497336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Endless Grace Has Boundaries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days of Noah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Judges</a:t>
            </a:r>
          </a:p>
        </p:txBody>
      </p:sp>
    </p:spTree>
    <p:extLst>
      <p:ext uri="{BB962C8B-B14F-4D97-AF65-F5344CB8AC3E}">
        <p14:creationId xmlns:p14="http://schemas.microsoft.com/office/powerpoint/2010/main" val="2102821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Endless Grace Has Boundaries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days of Noah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Judges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Kings</a:t>
            </a:r>
          </a:p>
        </p:txBody>
      </p:sp>
    </p:spTree>
    <p:extLst>
      <p:ext uri="{BB962C8B-B14F-4D97-AF65-F5344CB8AC3E}">
        <p14:creationId xmlns:p14="http://schemas.microsoft.com/office/powerpoint/2010/main" val="75847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BD432F-4AD8-B170-4E55-85E74B85F79D}"/>
              </a:ext>
            </a:extLst>
          </p:cNvPr>
          <p:cNvSpPr txBox="1"/>
          <p:nvPr/>
        </p:nvSpPr>
        <p:spPr>
          <a:xfrm>
            <a:off x="421821" y="1520735"/>
            <a:ext cx="1105988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7  And He called the twelve to Himself, and began to send them out two by two, and gave them power over unclean spirits.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8  He commanded them to take nothing for the journey except a staff—no bag, no bread, no copper in their money belts—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9  but to wear sandals, and not to put on two tunics.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10  Also He said to them, "In whatever place you enter a house, stay there till you depart from that place.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11  And whoever will not receive you nor hear you, when you depart from there, shake off the dust under your feet as a testimony against them. Assuredly, I say to you, it will be more tolerable for Sodom and Gomorrah in the day of judgment than for that city!"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12  So they went out and preached that people should repent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Google Shape;86;p14">
            <a:extLst>
              <a:ext uri="{FF2B5EF4-FFF2-40B4-BE49-F238E27FC236}">
                <a16:creationId xmlns:a16="http://schemas.microsoft.com/office/drawing/2014/main" id="{9AF4479D-FB49-62BB-42FD-0316D9D04C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The Text—Mark 6:7-12</a:t>
            </a:r>
          </a:p>
        </p:txBody>
      </p:sp>
    </p:spTree>
    <p:extLst>
      <p:ext uri="{BB962C8B-B14F-4D97-AF65-F5344CB8AC3E}">
        <p14:creationId xmlns:p14="http://schemas.microsoft.com/office/powerpoint/2010/main" val="1818148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Endless Grace Has Boundaries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days of Noah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Judges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Kings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Nineveh during the time of Jonah’s preaching</a:t>
            </a:r>
          </a:p>
        </p:txBody>
      </p:sp>
    </p:spTree>
    <p:extLst>
      <p:ext uri="{BB962C8B-B14F-4D97-AF65-F5344CB8AC3E}">
        <p14:creationId xmlns:p14="http://schemas.microsoft.com/office/powerpoint/2010/main" val="4159235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Endless Grace Has Boundaries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80595"/>
            <a:ext cx="10876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days of Noah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Judges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Israel during the time of the Kings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Nineveh during the time of Jonah’s preaching 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who abusively murdered His Son</a:t>
            </a:r>
          </a:p>
        </p:txBody>
      </p:sp>
    </p:spTree>
    <p:extLst>
      <p:ext uri="{BB962C8B-B14F-4D97-AF65-F5344CB8AC3E}">
        <p14:creationId xmlns:p14="http://schemas.microsoft.com/office/powerpoint/2010/main" val="576345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Why Did He Shake the Dust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Noah—every imagination of their hearts on evil</a:t>
            </a:r>
          </a:p>
        </p:txBody>
      </p:sp>
    </p:spTree>
    <p:extLst>
      <p:ext uri="{BB962C8B-B14F-4D97-AF65-F5344CB8AC3E}">
        <p14:creationId xmlns:p14="http://schemas.microsoft.com/office/powerpoint/2010/main" val="1852876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Why Did He Shake the Dust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Noah—every imagination of their hearts on evil 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Gomorrah—cf. Rom. 1:24, 26, 28;  2:8-11</a:t>
            </a:r>
          </a:p>
        </p:txBody>
      </p:sp>
    </p:spTree>
    <p:extLst>
      <p:ext uri="{BB962C8B-B14F-4D97-AF65-F5344CB8AC3E}">
        <p14:creationId xmlns:p14="http://schemas.microsoft.com/office/powerpoint/2010/main" val="7672947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Why Did He Shake the Dust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Noah—every imagination of their hearts on evil 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Gomorrah—cf. Rom. 1:24, 26, 28;  2:8-11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Jesus in Matthew 23</a:t>
            </a:r>
          </a:p>
        </p:txBody>
      </p:sp>
    </p:spTree>
    <p:extLst>
      <p:ext uri="{BB962C8B-B14F-4D97-AF65-F5344CB8AC3E}">
        <p14:creationId xmlns:p14="http://schemas.microsoft.com/office/powerpoint/2010/main" val="8483753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Why Did He Shake the Dust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Noah—every imagination of their hearts on evil 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Gomorrah—cf. Rom. 1:24, 26, 28;  2:8-11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Jesus in Matthew 23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Paul in Iconium—Acts 13:44-46</a:t>
            </a:r>
          </a:p>
        </p:txBody>
      </p:sp>
    </p:spTree>
    <p:extLst>
      <p:ext uri="{BB962C8B-B14F-4D97-AF65-F5344CB8AC3E}">
        <p14:creationId xmlns:p14="http://schemas.microsoft.com/office/powerpoint/2010/main" val="1624707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Why Did He Shake the Dust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Noah—every imagination of their hearts on evil 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Gomorrah—cf. Rom. 1:24, 26, 28;  2:8-11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Jesus in Matthew 23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Paul in Iconium—Acts 13:44-46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unbelieving Hebrews—Heb. 6:4-6; 10:25-31</a:t>
            </a:r>
          </a:p>
        </p:txBody>
      </p:sp>
    </p:spTree>
    <p:extLst>
      <p:ext uri="{BB962C8B-B14F-4D97-AF65-F5344CB8AC3E}">
        <p14:creationId xmlns:p14="http://schemas.microsoft.com/office/powerpoint/2010/main" val="874784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Why Did He Shake the Dust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Noah—every imagination of their hearts on evil 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Sodom and Gomorrah—cf. Rom. 1:24, 26, 28;  2:8-11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Jesus in Matthew 23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Paul in Iconium—Acts 13:44-46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unbelieving Hebrews—Heb. 6:4-6; 10:25-31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who follow His teaching about casting pearls—Matt. 7:6</a:t>
            </a:r>
          </a:p>
        </p:txBody>
      </p:sp>
    </p:spTree>
    <p:extLst>
      <p:ext uri="{BB962C8B-B14F-4D97-AF65-F5344CB8AC3E}">
        <p14:creationId xmlns:p14="http://schemas.microsoft.com/office/powerpoint/2010/main" val="2989917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Embracing His Holly Pearls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His Grace</a:t>
            </a:r>
          </a:p>
        </p:txBody>
      </p:sp>
    </p:spTree>
    <p:extLst>
      <p:ext uri="{BB962C8B-B14F-4D97-AF65-F5344CB8AC3E}">
        <p14:creationId xmlns:p14="http://schemas.microsoft.com/office/powerpoint/2010/main" val="399822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His Grace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mercy and grace of God seems limitless</a:t>
            </a:r>
          </a:p>
        </p:txBody>
      </p:sp>
    </p:spTree>
    <p:extLst>
      <p:ext uri="{BB962C8B-B14F-4D97-AF65-F5344CB8AC3E}">
        <p14:creationId xmlns:p14="http://schemas.microsoft.com/office/powerpoint/2010/main" val="3717681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His Grace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mercy and grace of God seems limitless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Tonight’s lesson will seek to understand His grace</a:t>
            </a:r>
          </a:p>
        </p:txBody>
      </p:sp>
    </p:spTree>
    <p:extLst>
      <p:ext uri="{BB962C8B-B14F-4D97-AF65-F5344CB8AC3E}">
        <p14:creationId xmlns:p14="http://schemas.microsoft.com/office/powerpoint/2010/main" val="2683141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His Grace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mercy and grace of God seems limitless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Tonight’s lesson will seek to understand His grace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Would God ever shake the dust off HIS feet against a sinner</a:t>
            </a:r>
          </a:p>
        </p:txBody>
      </p:sp>
    </p:spTree>
    <p:extLst>
      <p:ext uri="{BB962C8B-B14F-4D97-AF65-F5344CB8AC3E}">
        <p14:creationId xmlns:p14="http://schemas.microsoft.com/office/powerpoint/2010/main" val="3328745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His Grace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mercy and grace of God seems limitless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Tonight’s lesson will seek to understand His grace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Would God ever shake the dust off HIS feet against a sinner</a:t>
            </a:r>
          </a:p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He does shake off the dust, can/should we ever do it?</a:t>
            </a:r>
          </a:p>
        </p:txBody>
      </p:sp>
    </p:spTree>
    <p:extLst>
      <p:ext uri="{BB962C8B-B14F-4D97-AF65-F5344CB8AC3E}">
        <p14:creationId xmlns:p14="http://schemas.microsoft.com/office/powerpoint/2010/main" val="52698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Grace Seems to Be Endless</a:t>
            </a:r>
          </a:p>
        </p:txBody>
      </p:sp>
    </p:spTree>
    <p:extLst>
      <p:ext uri="{BB962C8B-B14F-4D97-AF65-F5344CB8AC3E}">
        <p14:creationId xmlns:p14="http://schemas.microsoft.com/office/powerpoint/2010/main" val="4245700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0320" y="348343"/>
            <a:ext cx="9532620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Grace Seems to Be Endless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95740" y="1769165"/>
            <a:ext cx="108767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Those in the wilderness, who tempted Him ten times</a:t>
            </a:r>
          </a:p>
        </p:txBody>
      </p:sp>
    </p:spTree>
    <p:extLst>
      <p:ext uri="{BB962C8B-B14F-4D97-AF65-F5344CB8AC3E}">
        <p14:creationId xmlns:p14="http://schemas.microsoft.com/office/powerpoint/2010/main" val="3563953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12265</TotalTime>
  <Words>1130</Words>
  <Application>Microsoft Office PowerPoint</Application>
  <PresentationFormat>Widescreen</PresentationFormat>
  <Paragraphs>117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Cambria</vt:lpstr>
      <vt:lpstr>Office Theme</vt:lpstr>
      <vt:lpstr>When God Wipes the Dust Off His Feet</vt:lpstr>
      <vt:lpstr> The Text—Mark 6:7-12</vt:lpstr>
      <vt:lpstr>Understanding His Grace</vt:lpstr>
      <vt:lpstr>Understanding His Grace</vt:lpstr>
      <vt:lpstr>Understanding His Grace</vt:lpstr>
      <vt:lpstr>Understanding His Grace</vt:lpstr>
      <vt:lpstr>Understanding His Grace</vt:lpstr>
      <vt:lpstr>His Grace Seems to Be Endless</vt:lpstr>
      <vt:lpstr>His Grace Seems to Be Endless</vt:lpstr>
      <vt:lpstr>His Grace Seems to Be Endless</vt:lpstr>
      <vt:lpstr>His Grace Seems to Be Endless</vt:lpstr>
      <vt:lpstr>His Grace Seems to Be Endless</vt:lpstr>
      <vt:lpstr>His Grace Seems to Be Endless</vt:lpstr>
      <vt:lpstr>His Endless Grace Has Boundaries</vt:lpstr>
      <vt:lpstr>His Endless Grace Has Boundaries</vt:lpstr>
      <vt:lpstr>His Endless Grace Has Boundaries</vt:lpstr>
      <vt:lpstr>His Endless Grace Has Boundaries</vt:lpstr>
      <vt:lpstr>His Endless Grace Has Boundaries</vt:lpstr>
      <vt:lpstr>His Endless Grace Has Boundaries</vt:lpstr>
      <vt:lpstr>His Endless Grace Has Boundaries</vt:lpstr>
      <vt:lpstr>His Endless Grace Has Boundaries</vt:lpstr>
      <vt:lpstr>Why Did He Shake the Dust Off</vt:lpstr>
      <vt:lpstr>Why Did He Shake the Dust Off</vt:lpstr>
      <vt:lpstr>Why Did He Shake the Dust Off</vt:lpstr>
      <vt:lpstr>Why Did He Shake the Dust Off</vt:lpstr>
      <vt:lpstr>Why Did He Shake the Dust Off</vt:lpstr>
      <vt:lpstr>Why Did He Shake the Dust Off</vt:lpstr>
      <vt:lpstr>Embracing His Holly Pearls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176</cp:revision>
  <cp:lastPrinted>2023-07-16T21:49:15Z</cp:lastPrinted>
  <dcterms:modified xsi:type="dcterms:W3CDTF">2023-07-16T21:52:52Z</dcterms:modified>
</cp:coreProperties>
</file>