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DF2D-88DD-C479-3D31-7EBED230E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95E2A-98D0-A69B-AA6F-398AAF17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5F256-83F3-8F02-36A9-5E8386A9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A3D8-4B9D-46C0-86D2-0FD16C24C5F8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422A7-D52C-A183-6F0B-6D8EDA32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68B04-6F49-0839-C68E-0EE10738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8366-736A-42A6-8D27-6AC252B054E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unset over water with white text&#10;&#10;Description automatically generated">
            <a:extLst>
              <a:ext uri="{FF2B5EF4-FFF2-40B4-BE49-F238E27FC236}">
                <a16:creationId xmlns:a16="http://schemas.microsoft.com/office/drawing/2014/main" id="{89452647-86AF-169E-0916-3D707748C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8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C64FF-D9BF-55F6-C843-11CB42F8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A3D8-4B9D-46C0-86D2-0FD16C24C5F8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F08D7-83C0-FFF7-0F85-8592BBC4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7C021-0B6B-DF0A-2D4C-6D1564F5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8366-736A-42A6-8D27-6AC252B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6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FB57-1BE1-27F5-7D69-B9D668D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0DBAF-6EC3-262E-BF56-4FE7B25B5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24B62-19A6-10FF-902E-FD28B525D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7CC58-AFB8-7DBE-B2B6-E8E16AD2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A3D8-4B9D-46C0-86D2-0FD16C24C5F8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47C0C-F16B-0E5B-E70F-0E0C47CC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78C31-CB63-0136-620D-A5553323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8366-736A-42A6-8D27-6AC252B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0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AC4B-99E0-2B8F-1664-E1CDF02C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37703-6F75-1E5A-3574-C82CE07BB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BD42B-A3FC-4F84-14BE-507CE1187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1D535-1E5A-7B24-3D19-8F9A2DD7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A3D8-4B9D-46C0-86D2-0FD16C24C5F8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103B4-3E38-B293-D056-92E703BE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B9854-8E24-24E4-5795-90B092F3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8366-736A-42A6-8D27-6AC252B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1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50D90-9652-98C1-DB69-D1AE7F5F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E52FF-A11E-DFBD-E854-E55F58CAC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AA423-AD89-3C75-86E2-2F7C1F68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A3D8-4B9D-46C0-86D2-0FD16C24C5F8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0542E-742D-49D5-FC47-AB2E8F45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C92CE-9D23-5E55-CE64-E638E97E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8366-736A-42A6-8D27-6AC252B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8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7EE91-8C4A-AE80-5A51-2193E52CD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04BD7-4F01-11E1-78E6-590EB1C4D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25675-F1A6-F9F5-5C95-5A6B7528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A3D8-4B9D-46C0-86D2-0FD16C24C5F8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88A1-F71B-8179-37F5-780C2C83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D06AD-1ABB-18B7-0F66-11500A7E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8366-736A-42A6-8D27-6AC252B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34DABFB8-C2FA-D31D-E00C-F7EA5A94F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21E36-01A8-0DD5-388F-1400FEE62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41864"/>
            <a:ext cx="11675076" cy="481613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863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77CC08EF-6413-F744-2850-C1CAB2EAE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21E36-01A8-0DD5-388F-1400FEE62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41864"/>
            <a:ext cx="11675076" cy="481613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175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over a body of water&#10;&#10;Description automatically generated">
            <a:extLst>
              <a:ext uri="{FF2B5EF4-FFF2-40B4-BE49-F238E27FC236}">
                <a16:creationId xmlns:a16="http://schemas.microsoft.com/office/drawing/2014/main" id="{56C8426D-CD76-DCA8-FAFA-66BDF09EB4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21E36-01A8-0DD5-388F-1400FEE62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41864"/>
            <a:ext cx="11675076" cy="481613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43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2F53D705-CBB2-2E7C-6982-C263A50C1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21E36-01A8-0DD5-388F-1400FEE62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41864"/>
            <a:ext cx="11675076" cy="4816135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365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28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1D3E-F3F6-2812-CF1C-F36D80A6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4F979-F2B7-1276-7065-F92DBCD3B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664E0-CBFF-E328-E207-818B7E4F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A3D8-4B9D-46C0-86D2-0FD16C24C5F8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9859C-FD0A-D425-527E-C9B2F3A8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44B8-5A65-950A-BC6D-18873A9B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8366-736A-42A6-8D27-6AC252B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8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1A29-D05C-141F-3737-B24F179F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7B4FA-A5FB-97ED-A9BD-F4C741F71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935B7-0FB8-EE10-DBA1-3841335B3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BF5A0-9F2C-0194-2B05-2A8DE21D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A3D8-4B9D-46C0-86D2-0FD16C24C5F8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BD8F7-2FA2-701F-633A-BE07D3AE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FABD6-75B2-0823-BC59-2856E0B3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8366-736A-42A6-8D27-6AC252B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6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D3A07-9122-A626-CAF3-87B83D63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3C378-4F4B-A7A3-BB62-C9D3C7BCC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4C46-F13C-5645-4862-5D2E27E63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D990B-ED95-CBD2-A908-A430896F4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1E8C00-F95E-D7BF-FF6F-14642CB86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24987-45D0-9AD5-33EE-B810E795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A3D8-4B9D-46C0-86D2-0FD16C24C5F8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C262D-82B6-9D1C-BBD6-06844BC7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1E9068-2E1F-F899-C142-F8F85424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8366-736A-42A6-8D27-6AC252B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F85F-E1D3-919C-DB65-C2B5E04A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BD358-FA91-0F65-0439-18389E0D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A3D8-4B9D-46C0-86D2-0FD16C24C5F8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DD6DE-F6FE-6B71-1F7F-05375B70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1C652-80B5-9231-BB3C-3D2A382E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F8366-736A-42A6-8D27-6AC252B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B1B75-3E9A-38E3-6F59-69EEC7B4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F8D2D-DDA2-805C-C33D-0D863157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81380-15C0-AA5D-4ED0-EF4308C01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DA3D8-4B9D-46C0-86D2-0FD16C24C5F8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33729-0FB4-B873-CF25-77C496E1E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864B7-F19D-618B-595A-5882B6FCC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8366-736A-42A6-8D27-6AC252B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5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9A248B-658D-85DA-7DE3-1239CD7B3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was a slave of sin (John 8:34; Rom. 6:16-17)</a:t>
            </a:r>
          </a:p>
          <a:p>
            <a:pPr lvl="1"/>
            <a:r>
              <a:rPr lang="en-US" dirty="0"/>
              <a:t>I was without God, without Christ, without hope (Eph. 2:12)</a:t>
            </a:r>
          </a:p>
          <a:p>
            <a:pPr lvl="1"/>
            <a:r>
              <a:rPr lang="en-US" dirty="0"/>
              <a:t>I was under the power of darkness and the devil (Col. 1:13; Heb. 2:14-15)</a:t>
            </a:r>
          </a:p>
          <a:p>
            <a:r>
              <a:rPr lang="en-US" dirty="0"/>
              <a:t>Jesus Christ bought me out of sin</a:t>
            </a:r>
          </a:p>
          <a:p>
            <a:pPr lvl="1"/>
            <a:r>
              <a:rPr lang="en-US" dirty="0"/>
              <a:t>He paid the ransom on the cross (Matt. 20:28)</a:t>
            </a:r>
          </a:p>
          <a:p>
            <a:pPr lvl="1"/>
            <a:r>
              <a:rPr lang="en-US" dirty="0"/>
              <a:t>He paid with His own blood (1 Pet. 1:18-19; Eph. 1:7)</a:t>
            </a:r>
          </a:p>
          <a:p>
            <a:r>
              <a:rPr lang="en-US" dirty="0"/>
              <a:t>His blood frees me from sin</a:t>
            </a:r>
          </a:p>
          <a:p>
            <a:pPr lvl="1"/>
            <a:r>
              <a:rPr lang="en-US" dirty="0"/>
              <a:t>First, when I am baptized with Bible baptism (Acts 22:16+Rev. 1:5)</a:t>
            </a:r>
          </a:p>
          <a:p>
            <a:pPr lvl="1"/>
            <a:r>
              <a:rPr lang="en-US" dirty="0"/>
              <a:t>Then, when I continue to walk faithfully with Him (1 John 1:7, 9)</a:t>
            </a:r>
          </a:p>
        </p:txBody>
      </p:sp>
    </p:spTree>
    <p:extLst>
      <p:ext uri="{BB962C8B-B14F-4D97-AF65-F5344CB8AC3E}">
        <p14:creationId xmlns:p14="http://schemas.microsoft.com/office/powerpoint/2010/main" val="14154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9A248B-658D-85DA-7DE3-1239CD7B3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belong to Christ by means of purchase – He owns me!</a:t>
            </a:r>
          </a:p>
          <a:p>
            <a:r>
              <a:rPr lang="en-US" dirty="0"/>
              <a:t>God has placed His stamp of ownership on me (Eph. 1:13-14; Gal. 4:6)</a:t>
            </a:r>
          </a:p>
          <a:p>
            <a:pPr lvl="1"/>
            <a:r>
              <a:rPr lang="en-US" dirty="0"/>
              <a:t>My body is the temple of God (1 Cor. 6:19-20)</a:t>
            </a:r>
          </a:p>
          <a:p>
            <a:pPr lvl="1"/>
            <a:r>
              <a:rPr lang="en-US" dirty="0"/>
              <a:t>God dwells in me (1 John 4:16; Col. 1:27; Rom. 8:9-11)</a:t>
            </a:r>
          </a:p>
          <a:p>
            <a:pPr lvl="1"/>
            <a:r>
              <a:rPr lang="en-US" dirty="0"/>
              <a:t>God dwells in me </a:t>
            </a:r>
            <a:r>
              <a:rPr lang="en-US"/>
              <a:t>through obedient faith </a:t>
            </a:r>
            <a:r>
              <a:rPr lang="en-US" dirty="0"/>
              <a:t>(Eph. 3:17) in His Word (Col. 3:16)</a:t>
            </a:r>
          </a:p>
          <a:p>
            <a:pPr lvl="1"/>
            <a:r>
              <a:rPr lang="en-US" dirty="0"/>
              <a:t>While God works in me (Phil. 2:12-13; Eph. 3:20-21; Psa. 119:11), He does not speak to me, nudge me or give any sensory perception that He’s there (cf. 2 Tim. 3:16-17)</a:t>
            </a:r>
          </a:p>
          <a:p>
            <a:r>
              <a:rPr lang="en-US" dirty="0"/>
              <a:t>I must take care of </a:t>
            </a:r>
            <a:r>
              <a:rPr lang="en-US" strike="sngStrike" dirty="0"/>
              <a:t>my</a:t>
            </a:r>
            <a:r>
              <a:rPr lang="en-US" dirty="0"/>
              <a:t> God’s body, which belongs to Him</a:t>
            </a:r>
          </a:p>
          <a:p>
            <a:pPr lvl="1"/>
            <a:r>
              <a:rPr lang="en-US" dirty="0"/>
              <a:t>I must crucify my fleshly “passions and desires” (Gal. 5:24)</a:t>
            </a:r>
          </a:p>
          <a:p>
            <a:pPr lvl="1"/>
            <a:r>
              <a:rPr lang="en-US" dirty="0"/>
              <a:t>I must “discipline my body and bring it into subjection” (1 Cor. 9:24-27)</a:t>
            </a:r>
          </a:p>
          <a:p>
            <a:pPr lvl="1"/>
            <a:r>
              <a:rPr lang="en-US" dirty="0"/>
              <a:t>I must not put anything into my body that would harm it or do anything to my body that yields to sinful pleasures (Rom. 6:12; 1 Cor. 6:18; 1 Pet. 2:11)</a:t>
            </a:r>
          </a:p>
        </p:txBody>
      </p:sp>
    </p:spTree>
    <p:extLst>
      <p:ext uri="{BB962C8B-B14F-4D97-AF65-F5344CB8AC3E}">
        <p14:creationId xmlns:p14="http://schemas.microsoft.com/office/powerpoint/2010/main" val="33529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9A248B-658D-85DA-7DE3-1239CD7B3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“Glorify” means “to magnify, extol, honor, adore, clothe in splendor”</a:t>
            </a:r>
          </a:p>
          <a:p>
            <a:r>
              <a:rPr lang="en-US" dirty="0"/>
              <a:t>I fulfill my purpose for existence when I glorify God (Isa. 43:7)</a:t>
            </a:r>
          </a:p>
          <a:p>
            <a:pPr lvl="1"/>
            <a:r>
              <a:rPr lang="en-US" dirty="0"/>
              <a:t>My body is “for the Lord” (1 Cor. 6:13)</a:t>
            </a:r>
          </a:p>
          <a:p>
            <a:pPr lvl="1"/>
            <a:r>
              <a:rPr lang="en-US" dirty="0"/>
              <a:t>My focus needs to be to “do all to the glory of God” (1 Cor. 10:31)</a:t>
            </a:r>
          </a:p>
          <a:p>
            <a:r>
              <a:rPr lang="en-US" dirty="0"/>
              <a:t>I glorify and magnify Christ in my body when I:</a:t>
            </a:r>
          </a:p>
          <a:p>
            <a:pPr lvl="1"/>
            <a:r>
              <a:rPr lang="en-US" dirty="0"/>
              <a:t>Yield my body as an instrument of righteousness in His hand (Rom. 6:12-13)</a:t>
            </a:r>
          </a:p>
          <a:p>
            <a:pPr lvl="1"/>
            <a:r>
              <a:rPr lang="en-US" dirty="0"/>
              <a:t>Use my tongue regularly to tell others of Christ (Col. 1:27-28)</a:t>
            </a:r>
          </a:p>
          <a:p>
            <a:pPr lvl="1"/>
            <a:r>
              <a:rPr lang="en-US" dirty="0"/>
              <a:t>Form godly habits that lead others to glorify God (Matt. 5:14-16)</a:t>
            </a:r>
          </a:p>
          <a:p>
            <a:pPr lvl="1"/>
            <a:r>
              <a:rPr lang="en-US" dirty="0"/>
              <a:t>Make choices and set priorities that honor my Lord (Rom. 12:1-2)</a:t>
            </a:r>
          </a:p>
          <a:p>
            <a:pPr lvl="1"/>
            <a:r>
              <a:rPr lang="en-US" dirty="0"/>
              <a:t>Wear the name of Christ boldly and without shame (1 Pet. 4:16; Acts 5:41)</a:t>
            </a:r>
          </a:p>
        </p:txBody>
      </p:sp>
    </p:spTree>
    <p:extLst>
      <p:ext uri="{BB962C8B-B14F-4D97-AF65-F5344CB8AC3E}">
        <p14:creationId xmlns:p14="http://schemas.microsoft.com/office/powerpoint/2010/main" val="6856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9A248B-658D-85DA-7DE3-1239CD7B3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God’s Son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my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my faith in Jesus Christ – Matthew 10:32-33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my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me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me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Faithfully glorify and serve Him in His body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41420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561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2023-07-14T00:23:26Z</dcterms:created>
  <dcterms:modified xsi:type="dcterms:W3CDTF">2023-07-16T12:35:46Z</dcterms:modified>
</cp:coreProperties>
</file>