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61" r:id="rId5"/>
    <p:sldId id="262" r:id="rId6"/>
    <p:sldId id="265" r:id="rId7"/>
    <p:sldId id="266" r:id="rId8"/>
    <p:sldId id="267" r:id="rId9"/>
    <p:sldId id="260" r:id="rId10"/>
    <p:sldId id="268" r:id="rId11"/>
    <p:sldId id="264" r:id="rId12"/>
    <p:sldId id="263"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216" y="72"/>
      </p:cViewPr>
      <p:guideLst/>
    </p:cSldViewPr>
  </p:slideViewPr>
  <p:notesTextViewPr>
    <p:cViewPr>
      <p:scale>
        <a:sx n="1" d="1"/>
        <a:sy n="1" d="1"/>
      </p:scale>
      <p:origin x="0" y="0"/>
    </p:cViewPr>
  </p:notesTextViewPr>
  <p:sorterViewPr>
    <p:cViewPr>
      <p:scale>
        <a:sx n="100" d="100"/>
        <a:sy n="100" d="100"/>
      </p:scale>
      <p:origin x="0" y="-13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66D14-1F99-5F8D-066F-686A4AD7D3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114847-1AA3-2FD7-53D2-F7D083C0BC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D234C3-2F66-213D-D180-FD394107C4E6}"/>
              </a:ext>
            </a:extLst>
          </p:cNvPr>
          <p:cNvSpPr>
            <a:spLocks noGrp="1"/>
          </p:cNvSpPr>
          <p:nvPr>
            <p:ph type="dt" sz="half" idx="10"/>
          </p:nvPr>
        </p:nvSpPr>
        <p:spPr/>
        <p:txBody>
          <a:bodyPr/>
          <a:lstStyle/>
          <a:p>
            <a:fld id="{A1DE346B-1887-4695-85A6-4747B396E021}" type="datetimeFigureOut">
              <a:rPr lang="en-US" smtClean="0"/>
              <a:t>7/9/2023</a:t>
            </a:fld>
            <a:endParaRPr lang="en-US"/>
          </a:p>
        </p:txBody>
      </p:sp>
      <p:sp>
        <p:nvSpPr>
          <p:cNvPr id="5" name="Footer Placeholder 4">
            <a:extLst>
              <a:ext uri="{FF2B5EF4-FFF2-40B4-BE49-F238E27FC236}">
                <a16:creationId xmlns:a16="http://schemas.microsoft.com/office/drawing/2014/main" id="{33D6DFD6-951D-C0D6-104D-C9C01F453B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54FE1-22D4-C405-EED7-9A0A4F3039E3}"/>
              </a:ext>
            </a:extLst>
          </p:cNvPr>
          <p:cNvSpPr>
            <a:spLocks noGrp="1"/>
          </p:cNvSpPr>
          <p:nvPr>
            <p:ph type="sldNum" sz="quarter" idx="12"/>
          </p:nvPr>
        </p:nvSpPr>
        <p:spPr/>
        <p:txBody>
          <a:bodyPr/>
          <a:lstStyle/>
          <a:p>
            <a:fld id="{A6886138-2902-4ED2-9C7B-F1E6FB5B26AB}" type="slidenum">
              <a:rPr lang="en-US" smtClean="0"/>
              <a:t>‹#›</a:t>
            </a:fld>
            <a:endParaRPr lang="en-US"/>
          </a:p>
        </p:txBody>
      </p:sp>
      <p:pic>
        <p:nvPicPr>
          <p:cNvPr id="8" name="Picture 7" descr="A white tower on top of a building&#10;&#10;Description automatically generated">
            <a:extLst>
              <a:ext uri="{FF2B5EF4-FFF2-40B4-BE49-F238E27FC236}">
                <a16:creationId xmlns:a16="http://schemas.microsoft.com/office/drawing/2014/main" id="{2247F3B0-BAC8-7AF8-3351-77E81938E5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513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FF9777-C9B4-B0CD-9062-80B3FBACB87E}"/>
              </a:ext>
            </a:extLst>
          </p:cNvPr>
          <p:cNvSpPr>
            <a:spLocks noGrp="1"/>
          </p:cNvSpPr>
          <p:nvPr>
            <p:ph type="dt" sz="half" idx="10"/>
          </p:nvPr>
        </p:nvSpPr>
        <p:spPr/>
        <p:txBody>
          <a:bodyPr/>
          <a:lstStyle/>
          <a:p>
            <a:fld id="{A1DE346B-1887-4695-85A6-4747B396E021}" type="datetimeFigureOut">
              <a:rPr lang="en-US" smtClean="0"/>
              <a:t>7/9/2023</a:t>
            </a:fld>
            <a:endParaRPr lang="en-US"/>
          </a:p>
        </p:txBody>
      </p:sp>
      <p:sp>
        <p:nvSpPr>
          <p:cNvPr id="3" name="Footer Placeholder 2">
            <a:extLst>
              <a:ext uri="{FF2B5EF4-FFF2-40B4-BE49-F238E27FC236}">
                <a16:creationId xmlns:a16="http://schemas.microsoft.com/office/drawing/2014/main" id="{797DE31E-421C-76EB-2509-487BCDE024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C3084E-887D-2735-6CB3-3A09C64A308C}"/>
              </a:ext>
            </a:extLst>
          </p:cNvPr>
          <p:cNvSpPr>
            <a:spLocks noGrp="1"/>
          </p:cNvSpPr>
          <p:nvPr>
            <p:ph type="sldNum" sz="quarter" idx="12"/>
          </p:nvPr>
        </p:nvSpPr>
        <p:spPr/>
        <p:txBody>
          <a:bodyPr/>
          <a:lstStyle/>
          <a:p>
            <a:fld id="{A6886138-2902-4ED2-9C7B-F1E6FB5B26AB}" type="slidenum">
              <a:rPr lang="en-US" smtClean="0"/>
              <a:t>‹#›</a:t>
            </a:fld>
            <a:endParaRPr lang="en-US"/>
          </a:p>
        </p:txBody>
      </p:sp>
    </p:spTree>
    <p:extLst>
      <p:ext uri="{BB962C8B-B14F-4D97-AF65-F5344CB8AC3E}">
        <p14:creationId xmlns:p14="http://schemas.microsoft.com/office/powerpoint/2010/main" val="1790649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09C7-398A-EDBC-5D32-88928C1F68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561E49-4C6B-2E6E-15F7-8247D364EB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EF8134-F051-A091-4B52-AA32A2F3A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75BC13-F8DC-FE02-4462-AD5F2048A53B}"/>
              </a:ext>
            </a:extLst>
          </p:cNvPr>
          <p:cNvSpPr>
            <a:spLocks noGrp="1"/>
          </p:cNvSpPr>
          <p:nvPr>
            <p:ph type="dt" sz="half" idx="10"/>
          </p:nvPr>
        </p:nvSpPr>
        <p:spPr/>
        <p:txBody>
          <a:bodyPr/>
          <a:lstStyle/>
          <a:p>
            <a:fld id="{A1DE346B-1887-4695-85A6-4747B396E021}" type="datetimeFigureOut">
              <a:rPr lang="en-US" smtClean="0"/>
              <a:t>7/9/2023</a:t>
            </a:fld>
            <a:endParaRPr lang="en-US"/>
          </a:p>
        </p:txBody>
      </p:sp>
      <p:sp>
        <p:nvSpPr>
          <p:cNvPr id="6" name="Footer Placeholder 5">
            <a:extLst>
              <a:ext uri="{FF2B5EF4-FFF2-40B4-BE49-F238E27FC236}">
                <a16:creationId xmlns:a16="http://schemas.microsoft.com/office/drawing/2014/main" id="{9812464A-D68E-334A-86A4-6D6C9C8A3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8D37F0-1979-FC2B-8CA8-28DCA035FC9E}"/>
              </a:ext>
            </a:extLst>
          </p:cNvPr>
          <p:cNvSpPr>
            <a:spLocks noGrp="1"/>
          </p:cNvSpPr>
          <p:nvPr>
            <p:ph type="sldNum" sz="quarter" idx="12"/>
          </p:nvPr>
        </p:nvSpPr>
        <p:spPr/>
        <p:txBody>
          <a:bodyPr/>
          <a:lstStyle/>
          <a:p>
            <a:fld id="{A6886138-2902-4ED2-9C7B-F1E6FB5B26AB}" type="slidenum">
              <a:rPr lang="en-US" smtClean="0"/>
              <a:t>‹#›</a:t>
            </a:fld>
            <a:endParaRPr lang="en-US"/>
          </a:p>
        </p:txBody>
      </p:sp>
    </p:spTree>
    <p:extLst>
      <p:ext uri="{BB962C8B-B14F-4D97-AF65-F5344CB8AC3E}">
        <p14:creationId xmlns:p14="http://schemas.microsoft.com/office/powerpoint/2010/main" val="269415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A933-C2C0-8745-CD63-61669B52F0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5CA258-6E98-B771-13BB-B6F4C521F8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9AE3D0-AD4E-E6EB-1925-3AB4C7E02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1EB1E-858A-2C3B-78C1-697715E5ED05}"/>
              </a:ext>
            </a:extLst>
          </p:cNvPr>
          <p:cNvSpPr>
            <a:spLocks noGrp="1"/>
          </p:cNvSpPr>
          <p:nvPr>
            <p:ph type="dt" sz="half" idx="10"/>
          </p:nvPr>
        </p:nvSpPr>
        <p:spPr/>
        <p:txBody>
          <a:bodyPr/>
          <a:lstStyle/>
          <a:p>
            <a:fld id="{A1DE346B-1887-4695-85A6-4747B396E021}" type="datetimeFigureOut">
              <a:rPr lang="en-US" smtClean="0"/>
              <a:t>7/9/2023</a:t>
            </a:fld>
            <a:endParaRPr lang="en-US"/>
          </a:p>
        </p:txBody>
      </p:sp>
      <p:sp>
        <p:nvSpPr>
          <p:cNvPr id="6" name="Footer Placeholder 5">
            <a:extLst>
              <a:ext uri="{FF2B5EF4-FFF2-40B4-BE49-F238E27FC236}">
                <a16:creationId xmlns:a16="http://schemas.microsoft.com/office/drawing/2014/main" id="{99160918-DB6F-F776-9792-D56C80FA6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459D1-2E65-589F-EFAF-FA9EE689EA4C}"/>
              </a:ext>
            </a:extLst>
          </p:cNvPr>
          <p:cNvSpPr>
            <a:spLocks noGrp="1"/>
          </p:cNvSpPr>
          <p:nvPr>
            <p:ph type="sldNum" sz="quarter" idx="12"/>
          </p:nvPr>
        </p:nvSpPr>
        <p:spPr/>
        <p:txBody>
          <a:bodyPr/>
          <a:lstStyle/>
          <a:p>
            <a:fld id="{A6886138-2902-4ED2-9C7B-F1E6FB5B26AB}" type="slidenum">
              <a:rPr lang="en-US" smtClean="0"/>
              <a:t>‹#›</a:t>
            </a:fld>
            <a:endParaRPr lang="en-US"/>
          </a:p>
        </p:txBody>
      </p:sp>
    </p:spTree>
    <p:extLst>
      <p:ext uri="{BB962C8B-B14F-4D97-AF65-F5344CB8AC3E}">
        <p14:creationId xmlns:p14="http://schemas.microsoft.com/office/powerpoint/2010/main" val="2945631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4EEC-9D9C-650B-C13B-5E6C169D15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F06F9E-44A0-4AF9-5782-BF150BD91A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16D2A-5947-EF35-6201-EB94A14E8776}"/>
              </a:ext>
            </a:extLst>
          </p:cNvPr>
          <p:cNvSpPr>
            <a:spLocks noGrp="1"/>
          </p:cNvSpPr>
          <p:nvPr>
            <p:ph type="dt" sz="half" idx="10"/>
          </p:nvPr>
        </p:nvSpPr>
        <p:spPr/>
        <p:txBody>
          <a:bodyPr/>
          <a:lstStyle/>
          <a:p>
            <a:fld id="{A1DE346B-1887-4695-85A6-4747B396E021}" type="datetimeFigureOut">
              <a:rPr lang="en-US" smtClean="0"/>
              <a:t>7/9/2023</a:t>
            </a:fld>
            <a:endParaRPr lang="en-US"/>
          </a:p>
        </p:txBody>
      </p:sp>
      <p:sp>
        <p:nvSpPr>
          <p:cNvPr id="5" name="Footer Placeholder 4">
            <a:extLst>
              <a:ext uri="{FF2B5EF4-FFF2-40B4-BE49-F238E27FC236}">
                <a16:creationId xmlns:a16="http://schemas.microsoft.com/office/drawing/2014/main" id="{122AC56C-DDDE-7F93-C8B4-BCC6F797B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335F9D-3237-0120-6B5C-4ABAD3BF7E97}"/>
              </a:ext>
            </a:extLst>
          </p:cNvPr>
          <p:cNvSpPr>
            <a:spLocks noGrp="1"/>
          </p:cNvSpPr>
          <p:nvPr>
            <p:ph type="sldNum" sz="quarter" idx="12"/>
          </p:nvPr>
        </p:nvSpPr>
        <p:spPr/>
        <p:txBody>
          <a:bodyPr/>
          <a:lstStyle/>
          <a:p>
            <a:fld id="{A6886138-2902-4ED2-9C7B-F1E6FB5B26AB}" type="slidenum">
              <a:rPr lang="en-US" smtClean="0"/>
              <a:t>‹#›</a:t>
            </a:fld>
            <a:endParaRPr lang="en-US"/>
          </a:p>
        </p:txBody>
      </p:sp>
    </p:spTree>
    <p:extLst>
      <p:ext uri="{BB962C8B-B14F-4D97-AF65-F5344CB8AC3E}">
        <p14:creationId xmlns:p14="http://schemas.microsoft.com/office/powerpoint/2010/main" val="1114926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45409B-D356-AF7A-C3DA-1EC3D5E14B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B0AC00-A528-1B51-2268-E31B325D73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855F5-75D9-ADDA-5363-8302FE1AE6DD}"/>
              </a:ext>
            </a:extLst>
          </p:cNvPr>
          <p:cNvSpPr>
            <a:spLocks noGrp="1"/>
          </p:cNvSpPr>
          <p:nvPr>
            <p:ph type="dt" sz="half" idx="10"/>
          </p:nvPr>
        </p:nvSpPr>
        <p:spPr/>
        <p:txBody>
          <a:bodyPr/>
          <a:lstStyle/>
          <a:p>
            <a:fld id="{A1DE346B-1887-4695-85A6-4747B396E021}" type="datetimeFigureOut">
              <a:rPr lang="en-US" smtClean="0"/>
              <a:t>7/9/2023</a:t>
            </a:fld>
            <a:endParaRPr lang="en-US"/>
          </a:p>
        </p:txBody>
      </p:sp>
      <p:sp>
        <p:nvSpPr>
          <p:cNvPr id="5" name="Footer Placeholder 4">
            <a:extLst>
              <a:ext uri="{FF2B5EF4-FFF2-40B4-BE49-F238E27FC236}">
                <a16:creationId xmlns:a16="http://schemas.microsoft.com/office/drawing/2014/main" id="{14D2CAC6-DB8C-5F91-B305-702EAAA4AB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6708B-D888-88E9-3EF0-D5632C11A936}"/>
              </a:ext>
            </a:extLst>
          </p:cNvPr>
          <p:cNvSpPr>
            <a:spLocks noGrp="1"/>
          </p:cNvSpPr>
          <p:nvPr>
            <p:ph type="sldNum" sz="quarter" idx="12"/>
          </p:nvPr>
        </p:nvSpPr>
        <p:spPr/>
        <p:txBody>
          <a:bodyPr/>
          <a:lstStyle/>
          <a:p>
            <a:fld id="{A6886138-2902-4ED2-9C7B-F1E6FB5B26AB}" type="slidenum">
              <a:rPr lang="en-US" smtClean="0"/>
              <a:t>‹#›</a:t>
            </a:fld>
            <a:endParaRPr lang="en-US"/>
          </a:p>
        </p:txBody>
      </p:sp>
    </p:spTree>
    <p:extLst>
      <p:ext uri="{BB962C8B-B14F-4D97-AF65-F5344CB8AC3E}">
        <p14:creationId xmlns:p14="http://schemas.microsoft.com/office/powerpoint/2010/main" val="42215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blue sky with white text&#10;&#10;Description automatically generated">
            <a:extLst>
              <a:ext uri="{FF2B5EF4-FFF2-40B4-BE49-F238E27FC236}">
                <a16:creationId xmlns:a16="http://schemas.microsoft.com/office/drawing/2014/main" id="{AFE643DC-DF12-84BC-0A4C-9ADB91CB72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85E36181-D879-B329-95AB-405737EC3256}"/>
              </a:ext>
            </a:extLst>
          </p:cNvPr>
          <p:cNvSpPr>
            <a:spLocks noGrp="1"/>
          </p:cNvSpPr>
          <p:nvPr>
            <p:ph idx="1"/>
          </p:nvPr>
        </p:nvSpPr>
        <p:spPr>
          <a:xfrm>
            <a:off x="606287" y="1536894"/>
            <a:ext cx="11270974" cy="4840357"/>
          </a:xfrm>
        </p:spPr>
        <p:txBody>
          <a:bodyPr/>
          <a:lstStyle>
            <a:lvl1pPr>
              <a:defRPr b="1">
                <a:solidFill>
                  <a:schemeClr val="bg1"/>
                </a:solidFill>
                <a:effectLst>
                  <a:glow rad="25400">
                    <a:schemeClr val="tx1"/>
                  </a:glow>
                </a:effectLst>
              </a:defRPr>
            </a:lvl1pPr>
            <a:lvl2pPr marL="568325" indent="-228600">
              <a:buFont typeface="Calibri" panose="020F0502020204030204" pitchFamily="34" charset="0"/>
              <a:buChar char="−"/>
              <a:defRPr b="1">
                <a:solidFill>
                  <a:schemeClr val="bg1"/>
                </a:solidFill>
                <a:effectLst>
                  <a:glow rad="25400">
                    <a:schemeClr val="tx1"/>
                  </a:glow>
                </a:effectLst>
              </a:defRPr>
            </a:lvl2pPr>
            <a:lvl3pPr>
              <a:defRPr b="1">
                <a:solidFill>
                  <a:schemeClr val="bg1"/>
                </a:solidFill>
                <a:effectLst>
                  <a:glow rad="25400">
                    <a:schemeClr val="tx1"/>
                  </a:glow>
                </a:effectLst>
              </a:defRPr>
            </a:lvl3pPr>
            <a:lvl4pPr>
              <a:defRPr b="1">
                <a:solidFill>
                  <a:schemeClr val="bg1"/>
                </a:solidFill>
                <a:effectLst>
                  <a:glow rad="25400">
                    <a:schemeClr val="tx1"/>
                  </a:glow>
                </a:effectLst>
              </a:defRPr>
            </a:lvl4pPr>
            <a:lvl5pPr>
              <a:defRPr b="1">
                <a:solidFill>
                  <a:schemeClr val="bg1"/>
                </a:solidFill>
                <a:effectLst>
                  <a:glow rad="254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554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A blue sky with white text&#10;&#10;Description automatically generated">
            <a:extLst>
              <a:ext uri="{FF2B5EF4-FFF2-40B4-BE49-F238E27FC236}">
                <a16:creationId xmlns:a16="http://schemas.microsoft.com/office/drawing/2014/main" id="{9FC8E766-E0CA-623F-78B4-2E03B7207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85E36181-D879-B329-95AB-405737EC3256}"/>
              </a:ext>
            </a:extLst>
          </p:cNvPr>
          <p:cNvSpPr>
            <a:spLocks noGrp="1"/>
          </p:cNvSpPr>
          <p:nvPr>
            <p:ph idx="1"/>
          </p:nvPr>
        </p:nvSpPr>
        <p:spPr>
          <a:xfrm>
            <a:off x="606287" y="1536192"/>
            <a:ext cx="11270974" cy="4840357"/>
          </a:xfrm>
        </p:spPr>
        <p:txBody>
          <a:bodyPr/>
          <a:lstStyle>
            <a:lvl1pPr>
              <a:defRPr b="1">
                <a:solidFill>
                  <a:schemeClr val="bg1"/>
                </a:solidFill>
                <a:effectLst>
                  <a:glow rad="25400">
                    <a:schemeClr val="tx1"/>
                  </a:glow>
                </a:effectLst>
              </a:defRPr>
            </a:lvl1pPr>
            <a:lvl2pPr marL="568325" indent="-228600">
              <a:buFont typeface="Calibri" panose="020F0502020204030204" pitchFamily="34" charset="0"/>
              <a:buChar char="−"/>
              <a:defRPr b="1">
                <a:solidFill>
                  <a:schemeClr val="bg1"/>
                </a:solidFill>
                <a:effectLst>
                  <a:glow rad="25400">
                    <a:schemeClr val="tx1"/>
                  </a:glow>
                </a:effectLst>
              </a:defRPr>
            </a:lvl2pPr>
            <a:lvl3pPr>
              <a:defRPr b="1">
                <a:solidFill>
                  <a:schemeClr val="bg1"/>
                </a:solidFill>
                <a:effectLst>
                  <a:glow rad="25400">
                    <a:schemeClr val="tx1"/>
                  </a:glow>
                </a:effectLst>
              </a:defRPr>
            </a:lvl3pPr>
            <a:lvl4pPr>
              <a:defRPr b="1">
                <a:solidFill>
                  <a:schemeClr val="bg1"/>
                </a:solidFill>
                <a:effectLst>
                  <a:glow rad="25400">
                    <a:schemeClr val="tx1"/>
                  </a:glow>
                </a:effectLst>
              </a:defRPr>
            </a:lvl4pPr>
            <a:lvl5pPr>
              <a:defRPr b="1">
                <a:solidFill>
                  <a:schemeClr val="bg1"/>
                </a:solidFill>
                <a:effectLst>
                  <a:glow rad="254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415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5" name="Picture 4" descr="A blue sky with white text&#10;&#10;Description automatically generated">
            <a:extLst>
              <a:ext uri="{FF2B5EF4-FFF2-40B4-BE49-F238E27FC236}">
                <a16:creationId xmlns:a16="http://schemas.microsoft.com/office/drawing/2014/main" id="{9FC8E766-E0CA-623F-78B4-2E03B7207A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85E36181-D879-B329-95AB-405737EC3256}"/>
              </a:ext>
            </a:extLst>
          </p:cNvPr>
          <p:cNvSpPr>
            <a:spLocks noGrp="1"/>
          </p:cNvSpPr>
          <p:nvPr>
            <p:ph idx="1"/>
          </p:nvPr>
        </p:nvSpPr>
        <p:spPr>
          <a:xfrm>
            <a:off x="606287" y="1470990"/>
            <a:ext cx="11270974" cy="4840357"/>
          </a:xfrm>
        </p:spPr>
        <p:txBody>
          <a:bodyPr/>
          <a:lstStyle>
            <a:lvl1pPr>
              <a:defRPr b="1">
                <a:solidFill>
                  <a:schemeClr val="bg1"/>
                </a:solidFill>
                <a:effectLst>
                  <a:glow rad="25400">
                    <a:schemeClr val="tx1"/>
                  </a:glow>
                </a:effectLst>
              </a:defRPr>
            </a:lvl1pPr>
            <a:lvl2pPr marL="568325" indent="-228600">
              <a:buFont typeface="Calibri" panose="020F0502020204030204" pitchFamily="34" charset="0"/>
              <a:buChar char="−"/>
              <a:defRPr b="1">
                <a:solidFill>
                  <a:schemeClr val="bg1"/>
                </a:solidFill>
                <a:effectLst>
                  <a:glow rad="25400">
                    <a:schemeClr val="tx1"/>
                  </a:glow>
                </a:effectLst>
              </a:defRPr>
            </a:lvl2pPr>
            <a:lvl3pPr>
              <a:defRPr b="1">
                <a:solidFill>
                  <a:schemeClr val="bg1"/>
                </a:solidFill>
                <a:effectLst>
                  <a:glow rad="25400">
                    <a:schemeClr val="tx1"/>
                  </a:glow>
                </a:effectLst>
              </a:defRPr>
            </a:lvl3pPr>
            <a:lvl4pPr>
              <a:defRPr b="1">
                <a:solidFill>
                  <a:schemeClr val="bg1"/>
                </a:solidFill>
                <a:effectLst>
                  <a:glow rad="25400">
                    <a:schemeClr val="tx1"/>
                  </a:glow>
                </a:effectLst>
              </a:defRPr>
            </a:lvl4pPr>
            <a:lvl5pPr>
              <a:defRPr b="1">
                <a:solidFill>
                  <a:schemeClr val="bg1"/>
                </a:solidFill>
                <a:effectLst>
                  <a:glow rad="254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blue sky with white text&#10;&#10;Description automatically generated">
            <a:extLst>
              <a:ext uri="{FF2B5EF4-FFF2-40B4-BE49-F238E27FC236}">
                <a16:creationId xmlns:a16="http://schemas.microsoft.com/office/drawing/2014/main" id="{0C163C0C-B38D-7FC0-B234-37B3049E7B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5219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7" name="Picture 6" descr="A blue sky with white text&#10;&#10;Description automatically generated">
            <a:extLst>
              <a:ext uri="{FF2B5EF4-FFF2-40B4-BE49-F238E27FC236}">
                <a16:creationId xmlns:a16="http://schemas.microsoft.com/office/drawing/2014/main" id="{F8E754F8-CC16-B3DD-4011-C1ADCF03A4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85E36181-D879-B329-95AB-405737EC3256}"/>
              </a:ext>
            </a:extLst>
          </p:cNvPr>
          <p:cNvSpPr>
            <a:spLocks noGrp="1"/>
          </p:cNvSpPr>
          <p:nvPr>
            <p:ph idx="1"/>
          </p:nvPr>
        </p:nvSpPr>
        <p:spPr>
          <a:xfrm>
            <a:off x="606287" y="1536192"/>
            <a:ext cx="11270974" cy="4840357"/>
          </a:xfrm>
        </p:spPr>
        <p:txBody>
          <a:bodyPr/>
          <a:lstStyle>
            <a:lvl1pPr>
              <a:defRPr b="1">
                <a:solidFill>
                  <a:schemeClr val="bg1"/>
                </a:solidFill>
                <a:effectLst>
                  <a:glow rad="25400">
                    <a:schemeClr val="tx1"/>
                  </a:glow>
                </a:effectLst>
              </a:defRPr>
            </a:lvl1pPr>
            <a:lvl2pPr marL="568325" indent="-228600">
              <a:buFont typeface="Calibri" panose="020F0502020204030204" pitchFamily="34" charset="0"/>
              <a:buChar char="−"/>
              <a:defRPr b="1">
                <a:solidFill>
                  <a:schemeClr val="bg1"/>
                </a:solidFill>
                <a:effectLst>
                  <a:glow rad="25400">
                    <a:schemeClr val="tx1"/>
                  </a:glow>
                </a:effectLst>
              </a:defRPr>
            </a:lvl2pPr>
            <a:lvl3pPr>
              <a:defRPr b="1">
                <a:solidFill>
                  <a:schemeClr val="bg1"/>
                </a:solidFill>
                <a:effectLst>
                  <a:glow rad="25400">
                    <a:schemeClr val="tx1"/>
                  </a:glow>
                </a:effectLst>
              </a:defRPr>
            </a:lvl3pPr>
            <a:lvl4pPr>
              <a:defRPr b="1">
                <a:solidFill>
                  <a:schemeClr val="bg1"/>
                </a:solidFill>
                <a:effectLst>
                  <a:glow rad="25400">
                    <a:schemeClr val="tx1"/>
                  </a:glow>
                </a:effectLst>
              </a:defRPr>
            </a:lvl4pPr>
            <a:lvl5pPr>
              <a:defRPr b="1">
                <a:solidFill>
                  <a:schemeClr val="bg1"/>
                </a:solidFill>
                <a:effectLst>
                  <a:glow rad="25400">
                    <a:schemeClr val="tx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615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BC99-0839-AAE3-0A78-D1B824DA97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09D861-58C4-AA67-A793-BC5EFD3ACC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EA27-F00B-481E-8706-34E96F9A9275}"/>
              </a:ext>
            </a:extLst>
          </p:cNvPr>
          <p:cNvSpPr>
            <a:spLocks noGrp="1"/>
          </p:cNvSpPr>
          <p:nvPr>
            <p:ph type="dt" sz="half" idx="10"/>
          </p:nvPr>
        </p:nvSpPr>
        <p:spPr/>
        <p:txBody>
          <a:bodyPr/>
          <a:lstStyle/>
          <a:p>
            <a:fld id="{A1DE346B-1887-4695-85A6-4747B396E021}" type="datetimeFigureOut">
              <a:rPr lang="en-US" smtClean="0"/>
              <a:t>7/9/2023</a:t>
            </a:fld>
            <a:endParaRPr lang="en-US"/>
          </a:p>
        </p:txBody>
      </p:sp>
      <p:sp>
        <p:nvSpPr>
          <p:cNvPr id="5" name="Footer Placeholder 4">
            <a:extLst>
              <a:ext uri="{FF2B5EF4-FFF2-40B4-BE49-F238E27FC236}">
                <a16:creationId xmlns:a16="http://schemas.microsoft.com/office/drawing/2014/main" id="{49A5D53F-337D-8020-633E-5D32D7D433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BB785-83A7-1226-4751-B7DA4CD339FC}"/>
              </a:ext>
            </a:extLst>
          </p:cNvPr>
          <p:cNvSpPr>
            <a:spLocks noGrp="1"/>
          </p:cNvSpPr>
          <p:nvPr>
            <p:ph type="sldNum" sz="quarter" idx="12"/>
          </p:nvPr>
        </p:nvSpPr>
        <p:spPr/>
        <p:txBody>
          <a:bodyPr/>
          <a:lstStyle/>
          <a:p>
            <a:fld id="{A6886138-2902-4ED2-9C7B-F1E6FB5B26AB}" type="slidenum">
              <a:rPr lang="en-US" smtClean="0"/>
              <a:t>‹#›</a:t>
            </a:fld>
            <a:endParaRPr lang="en-US"/>
          </a:p>
        </p:txBody>
      </p:sp>
    </p:spTree>
    <p:extLst>
      <p:ext uri="{BB962C8B-B14F-4D97-AF65-F5344CB8AC3E}">
        <p14:creationId xmlns:p14="http://schemas.microsoft.com/office/powerpoint/2010/main" val="288858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AC355-933E-166A-8CB8-80D301414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65462C-3C6D-40A1-652B-692ED88609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6738B-2F93-7DF0-40F1-3A2B2E1389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F2ECA5-CD6E-F989-D503-08577966FE5B}"/>
              </a:ext>
            </a:extLst>
          </p:cNvPr>
          <p:cNvSpPr>
            <a:spLocks noGrp="1"/>
          </p:cNvSpPr>
          <p:nvPr>
            <p:ph type="dt" sz="half" idx="10"/>
          </p:nvPr>
        </p:nvSpPr>
        <p:spPr/>
        <p:txBody>
          <a:bodyPr/>
          <a:lstStyle/>
          <a:p>
            <a:fld id="{A1DE346B-1887-4695-85A6-4747B396E021}" type="datetimeFigureOut">
              <a:rPr lang="en-US" smtClean="0"/>
              <a:t>7/9/2023</a:t>
            </a:fld>
            <a:endParaRPr lang="en-US"/>
          </a:p>
        </p:txBody>
      </p:sp>
      <p:sp>
        <p:nvSpPr>
          <p:cNvPr id="6" name="Footer Placeholder 5">
            <a:extLst>
              <a:ext uri="{FF2B5EF4-FFF2-40B4-BE49-F238E27FC236}">
                <a16:creationId xmlns:a16="http://schemas.microsoft.com/office/drawing/2014/main" id="{FB8DEFFE-7A55-567D-77DB-735780D80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1404C5-7693-7D86-76FB-72B201189356}"/>
              </a:ext>
            </a:extLst>
          </p:cNvPr>
          <p:cNvSpPr>
            <a:spLocks noGrp="1"/>
          </p:cNvSpPr>
          <p:nvPr>
            <p:ph type="sldNum" sz="quarter" idx="12"/>
          </p:nvPr>
        </p:nvSpPr>
        <p:spPr/>
        <p:txBody>
          <a:bodyPr/>
          <a:lstStyle/>
          <a:p>
            <a:fld id="{A6886138-2902-4ED2-9C7B-F1E6FB5B26AB}" type="slidenum">
              <a:rPr lang="en-US" smtClean="0"/>
              <a:t>‹#›</a:t>
            </a:fld>
            <a:endParaRPr lang="en-US"/>
          </a:p>
        </p:txBody>
      </p:sp>
    </p:spTree>
    <p:extLst>
      <p:ext uri="{BB962C8B-B14F-4D97-AF65-F5344CB8AC3E}">
        <p14:creationId xmlns:p14="http://schemas.microsoft.com/office/powerpoint/2010/main" val="133969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2FDD-07FE-DDBB-F0BD-C9E1EC2855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2BF21F-CE83-09C6-CB3A-3A3B4387F1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49D7D2-3138-9A56-1E6D-73E3D54D9B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C0F47D-20B7-EA75-1C7A-310BABE256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DADC8D-24E9-5527-8C33-5F2874D3F4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F62DB1-E2FA-8079-26E5-612667E2BC11}"/>
              </a:ext>
            </a:extLst>
          </p:cNvPr>
          <p:cNvSpPr>
            <a:spLocks noGrp="1"/>
          </p:cNvSpPr>
          <p:nvPr>
            <p:ph type="dt" sz="half" idx="10"/>
          </p:nvPr>
        </p:nvSpPr>
        <p:spPr/>
        <p:txBody>
          <a:bodyPr/>
          <a:lstStyle/>
          <a:p>
            <a:fld id="{A1DE346B-1887-4695-85A6-4747B396E021}" type="datetimeFigureOut">
              <a:rPr lang="en-US" smtClean="0"/>
              <a:t>7/9/2023</a:t>
            </a:fld>
            <a:endParaRPr lang="en-US"/>
          </a:p>
        </p:txBody>
      </p:sp>
      <p:sp>
        <p:nvSpPr>
          <p:cNvPr id="8" name="Footer Placeholder 7">
            <a:extLst>
              <a:ext uri="{FF2B5EF4-FFF2-40B4-BE49-F238E27FC236}">
                <a16:creationId xmlns:a16="http://schemas.microsoft.com/office/drawing/2014/main" id="{57239D1F-9882-2FE2-6789-33E9843A84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AFD779-6724-70DC-CBAE-5D2912D8126F}"/>
              </a:ext>
            </a:extLst>
          </p:cNvPr>
          <p:cNvSpPr>
            <a:spLocks noGrp="1"/>
          </p:cNvSpPr>
          <p:nvPr>
            <p:ph type="sldNum" sz="quarter" idx="12"/>
          </p:nvPr>
        </p:nvSpPr>
        <p:spPr/>
        <p:txBody>
          <a:bodyPr/>
          <a:lstStyle/>
          <a:p>
            <a:fld id="{A6886138-2902-4ED2-9C7B-F1E6FB5B26AB}" type="slidenum">
              <a:rPr lang="en-US" smtClean="0"/>
              <a:t>‹#›</a:t>
            </a:fld>
            <a:endParaRPr lang="en-US"/>
          </a:p>
        </p:txBody>
      </p:sp>
    </p:spTree>
    <p:extLst>
      <p:ext uri="{BB962C8B-B14F-4D97-AF65-F5344CB8AC3E}">
        <p14:creationId xmlns:p14="http://schemas.microsoft.com/office/powerpoint/2010/main" val="4269322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1CC5A-C679-74A8-E1D2-FAA7FD8FB2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165136-9678-2649-B566-702B98B71CEA}"/>
              </a:ext>
            </a:extLst>
          </p:cNvPr>
          <p:cNvSpPr>
            <a:spLocks noGrp="1"/>
          </p:cNvSpPr>
          <p:nvPr>
            <p:ph type="dt" sz="half" idx="10"/>
          </p:nvPr>
        </p:nvSpPr>
        <p:spPr/>
        <p:txBody>
          <a:bodyPr/>
          <a:lstStyle/>
          <a:p>
            <a:fld id="{A1DE346B-1887-4695-85A6-4747B396E021}" type="datetimeFigureOut">
              <a:rPr lang="en-US" smtClean="0"/>
              <a:t>7/9/2023</a:t>
            </a:fld>
            <a:endParaRPr lang="en-US"/>
          </a:p>
        </p:txBody>
      </p:sp>
      <p:sp>
        <p:nvSpPr>
          <p:cNvPr id="4" name="Footer Placeholder 3">
            <a:extLst>
              <a:ext uri="{FF2B5EF4-FFF2-40B4-BE49-F238E27FC236}">
                <a16:creationId xmlns:a16="http://schemas.microsoft.com/office/drawing/2014/main" id="{3BEEA343-BCD4-7DE6-E0D9-3DE97E878D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A97A9C-8537-5BD8-70F5-F34545711F1F}"/>
              </a:ext>
            </a:extLst>
          </p:cNvPr>
          <p:cNvSpPr>
            <a:spLocks noGrp="1"/>
          </p:cNvSpPr>
          <p:nvPr>
            <p:ph type="sldNum" sz="quarter" idx="12"/>
          </p:nvPr>
        </p:nvSpPr>
        <p:spPr/>
        <p:txBody>
          <a:bodyPr/>
          <a:lstStyle/>
          <a:p>
            <a:fld id="{A6886138-2902-4ED2-9C7B-F1E6FB5B26AB}" type="slidenum">
              <a:rPr lang="en-US" smtClean="0"/>
              <a:t>‹#›</a:t>
            </a:fld>
            <a:endParaRPr lang="en-US"/>
          </a:p>
        </p:txBody>
      </p:sp>
    </p:spTree>
    <p:extLst>
      <p:ext uri="{BB962C8B-B14F-4D97-AF65-F5344CB8AC3E}">
        <p14:creationId xmlns:p14="http://schemas.microsoft.com/office/powerpoint/2010/main" val="91250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8E6D6-8159-B8F9-DDD9-1BC295DE52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B5B599-0D14-F64D-04F2-66F6FACBB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22B31-A909-0C27-0768-D64044350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E346B-1887-4695-85A6-4747B396E021}" type="datetimeFigureOut">
              <a:rPr lang="en-US" smtClean="0"/>
              <a:t>7/9/2023</a:t>
            </a:fld>
            <a:endParaRPr lang="en-US"/>
          </a:p>
        </p:txBody>
      </p:sp>
      <p:sp>
        <p:nvSpPr>
          <p:cNvPr id="5" name="Footer Placeholder 4">
            <a:extLst>
              <a:ext uri="{FF2B5EF4-FFF2-40B4-BE49-F238E27FC236}">
                <a16:creationId xmlns:a16="http://schemas.microsoft.com/office/drawing/2014/main" id="{3FDF554F-F561-0EA9-AEAD-389642BFA3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BB75AC-2E30-2911-4D7E-7556C652C7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86138-2902-4ED2-9C7B-F1E6FB5B26AB}" type="slidenum">
              <a:rPr lang="en-US" smtClean="0"/>
              <a:t>‹#›</a:t>
            </a:fld>
            <a:endParaRPr lang="en-US"/>
          </a:p>
        </p:txBody>
      </p:sp>
    </p:spTree>
    <p:extLst>
      <p:ext uri="{BB962C8B-B14F-4D97-AF65-F5344CB8AC3E}">
        <p14:creationId xmlns:p14="http://schemas.microsoft.com/office/powerpoint/2010/main" val="484737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3" r:id="rId4"/>
    <p:sldLayoutId id="2147483664"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white text&#10;&#10;Description automatically generated">
            <a:extLst>
              <a:ext uri="{FF2B5EF4-FFF2-40B4-BE49-F238E27FC236}">
                <a16:creationId xmlns:a16="http://schemas.microsoft.com/office/drawing/2014/main" id="{6D715C9F-430F-BD2A-E435-106D94E68262}"/>
              </a:ext>
            </a:extLst>
          </p:cNvPr>
          <p:cNvPicPr>
            <a:picLocks noChangeAspect="1"/>
          </p:cNvPicPr>
          <p:nvPr/>
        </p:nvPicPr>
        <p:blipFill rotWithShape="1">
          <a:blip r:embed="rId2">
            <a:extLst>
              <a:ext uri="{28A0092B-C50C-407E-A947-70E740481C1C}">
                <a14:useLocalDpi xmlns:a14="http://schemas.microsoft.com/office/drawing/2010/main" val="0"/>
              </a:ext>
            </a:extLst>
          </a:blip>
          <a:srcRect t="27389" b="59131"/>
          <a:stretch/>
        </p:blipFill>
        <p:spPr>
          <a:xfrm>
            <a:off x="504" y="1878496"/>
            <a:ext cx="12190992" cy="924340"/>
          </a:xfrm>
          <a:prstGeom prst="rect">
            <a:avLst/>
          </a:prstGeom>
        </p:spPr>
      </p:pic>
    </p:spTree>
    <p:extLst>
      <p:ext uri="{BB962C8B-B14F-4D97-AF65-F5344CB8AC3E}">
        <p14:creationId xmlns:p14="http://schemas.microsoft.com/office/powerpoint/2010/main" val="1499230857"/>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and a note&#10;&#10;Description automatically generated">
            <a:extLst>
              <a:ext uri="{FF2B5EF4-FFF2-40B4-BE49-F238E27FC236}">
                <a16:creationId xmlns:a16="http://schemas.microsoft.com/office/drawing/2014/main" id="{2198FBDA-796F-2B4A-C52E-E0669ECBD377}"/>
              </a:ext>
            </a:extLst>
          </p:cNvPr>
          <p:cNvPicPr>
            <a:picLocks noChangeAspect="1"/>
          </p:cNvPicPr>
          <p:nvPr/>
        </p:nvPicPr>
        <p:blipFill rotWithShape="1">
          <a:blip r:embed="rId2">
            <a:extLst>
              <a:ext uri="{28A0092B-C50C-407E-A947-70E740481C1C}">
                <a14:useLocalDpi xmlns:a14="http://schemas.microsoft.com/office/drawing/2010/main" val="0"/>
              </a:ext>
            </a:extLst>
          </a:blip>
          <a:srcRect t="23186" r="57365"/>
          <a:stretch/>
        </p:blipFill>
        <p:spPr>
          <a:xfrm>
            <a:off x="504" y="1590261"/>
            <a:ext cx="5197661" cy="5267455"/>
          </a:xfrm>
          <a:prstGeom prst="rect">
            <a:avLst/>
          </a:prstGeom>
        </p:spPr>
      </p:pic>
      <p:pic>
        <p:nvPicPr>
          <p:cNvPr id="11" name="Picture 10" descr="A book and a note&#10;&#10;Description automatically generated">
            <a:extLst>
              <a:ext uri="{FF2B5EF4-FFF2-40B4-BE49-F238E27FC236}">
                <a16:creationId xmlns:a16="http://schemas.microsoft.com/office/drawing/2014/main" id="{4DB9AE97-9CB5-7DA1-B3F8-5607DCB4F8E0}"/>
              </a:ext>
            </a:extLst>
          </p:cNvPr>
          <p:cNvPicPr>
            <a:picLocks noChangeAspect="1"/>
          </p:cNvPicPr>
          <p:nvPr/>
        </p:nvPicPr>
        <p:blipFill rotWithShape="1">
          <a:blip r:embed="rId2">
            <a:extLst>
              <a:ext uri="{28A0092B-C50C-407E-A947-70E740481C1C}">
                <a14:useLocalDpi xmlns:a14="http://schemas.microsoft.com/office/drawing/2010/main" val="0"/>
              </a:ext>
            </a:extLst>
          </a:blip>
          <a:srcRect l="42636" t="23186"/>
          <a:stretch/>
        </p:blipFill>
        <p:spPr>
          <a:xfrm>
            <a:off x="5198164" y="1590261"/>
            <a:ext cx="6993331" cy="5267455"/>
          </a:xfrm>
          <a:prstGeom prst="rect">
            <a:avLst/>
          </a:prstGeom>
        </p:spPr>
      </p:pic>
      <p:sp>
        <p:nvSpPr>
          <p:cNvPr id="9" name="TextBox 8">
            <a:extLst>
              <a:ext uri="{FF2B5EF4-FFF2-40B4-BE49-F238E27FC236}">
                <a16:creationId xmlns:a16="http://schemas.microsoft.com/office/drawing/2014/main" id="{A804BAFF-9AA8-072B-E167-0AF23FD1ECF3}"/>
              </a:ext>
            </a:extLst>
          </p:cNvPr>
          <p:cNvSpPr txBox="1"/>
          <p:nvPr/>
        </p:nvSpPr>
        <p:spPr>
          <a:xfrm>
            <a:off x="506897" y="3655690"/>
            <a:ext cx="4452730" cy="1569660"/>
          </a:xfrm>
          <a:prstGeom prst="rect">
            <a:avLst/>
          </a:prstGeom>
          <a:noFill/>
        </p:spPr>
        <p:txBody>
          <a:bodyPr wrap="square" rtlCol="0">
            <a:spAutoFit/>
          </a:bodyPr>
          <a:lstStyle/>
          <a:p>
            <a:r>
              <a:rPr lang="en-US" sz="3200" b="1" i="1" dirty="0">
                <a:latin typeface="Calibri" panose="020F0502020204030204" pitchFamily="34" charset="0"/>
                <a:ea typeface="Calibri" panose="020F0502020204030204" pitchFamily="34" charset="0"/>
                <a:cs typeface="Times New Roman" panose="02020603050405020304" pitchFamily="18" charset="0"/>
              </a:rPr>
              <a:t>“Mechanical instruments in worship to God are not authorized.”</a:t>
            </a:r>
            <a:endParaRPr lang="en-US" sz="3200" b="1" i="1" dirty="0"/>
          </a:p>
        </p:txBody>
      </p:sp>
      <p:sp>
        <p:nvSpPr>
          <p:cNvPr id="12" name="TextBox 11">
            <a:extLst>
              <a:ext uri="{FF2B5EF4-FFF2-40B4-BE49-F238E27FC236}">
                <a16:creationId xmlns:a16="http://schemas.microsoft.com/office/drawing/2014/main" id="{A4A7C8C4-0360-B9A4-3098-3C25DA5F0502}"/>
              </a:ext>
            </a:extLst>
          </p:cNvPr>
          <p:cNvSpPr txBox="1"/>
          <p:nvPr/>
        </p:nvSpPr>
        <p:spPr>
          <a:xfrm>
            <a:off x="5943600" y="2019047"/>
            <a:ext cx="5320243" cy="3930307"/>
          </a:xfrm>
          <a:prstGeom prst="rect">
            <a:avLst/>
          </a:prstGeom>
          <a:noFill/>
        </p:spPr>
        <p:txBody>
          <a:bodyPr wrap="square" rtlCol="0">
            <a:spAutoFit/>
          </a:bodyPr>
          <a:lstStyle/>
          <a:p>
            <a:pPr algn="ctr">
              <a:lnSpc>
                <a:spcPct val="95000"/>
              </a:lnSpc>
              <a:spcAft>
                <a:spcPts val="600"/>
              </a:spcAft>
            </a:pPr>
            <a:r>
              <a:rPr lang="en-US" sz="2800" b="1" dirty="0">
                <a:latin typeface="Calibri" panose="020F0502020204030204" pitchFamily="34" charset="0"/>
                <a:ea typeface="Calibri" panose="020F0502020204030204" pitchFamily="34" charset="0"/>
                <a:cs typeface="Times New Roman" panose="02020603050405020304" pitchFamily="18" charset="0"/>
              </a:rPr>
              <a:t>“…speaking to one another in psalms and hymns and spiritual songs, singing and making melody in your heart to the Lord…”</a:t>
            </a:r>
          </a:p>
          <a:p>
            <a:pPr algn="ctr">
              <a:lnSpc>
                <a:spcPct val="95000"/>
              </a:lnSpc>
              <a:spcAft>
                <a:spcPts val="600"/>
              </a:spcAft>
            </a:pPr>
            <a:r>
              <a:rPr lang="en-US" sz="2800" b="1" dirty="0">
                <a:latin typeface="Calibri" panose="020F0502020204030204" pitchFamily="34" charset="0"/>
                <a:ea typeface="Calibri" panose="020F0502020204030204" pitchFamily="34" charset="0"/>
                <a:cs typeface="Times New Roman" panose="02020603050405020304" pitchFamily="18" charset="0"/>
              </a:rPr>
              <a:t>“…teaching and admonishing one another in psalms and hymns and spiritual songs, singing with grace in your hearts to the Lord.”</a:t>
            </a:r>
          </a:p>
          <a:p>
            <a:pPr algn="ctr">
              <a:lnSpc>
                <a:spcPct val="95000"/>
              </a:lnSpc>
              <a:spcAft>
                <a:spcPts val="600"/>
              </a:spcAft>
            </a:pPr>
            <a:r>
              <a:rPr lang="en-US" sz="2800" b="1" dirty="0">
                <a:latin typeface="Calibri" panose="020F0502020204030204" pitchFamily="34" charset="0"/>
                <a:ea typeface="Calibri" panose="020F0502020204030204" pitchFamily="34" charset="0"/>
                <a:cs typeface="Times New Roman" panose="02020603050405020304" pitchFamily="18" charset="0"/>
              </a:rPr>
              <a:t>(Eph. 5:19; Col. 3:16)</a:t>
            </a:r>
          </a:p>
        </p:txBody>
      </p:sp>
    </p:spTree>
    <p:extLst>
      <p:ext uri="{BB962C8B-B14F-4D97-AF65-F5344CB8AC3E}">
        <p14:creationId xmlns:p14="http://schemas.microsoft.com/office/powerpoint/2010/main" val="116085414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and a note&#10;&#10;Description automatically generated">
            <a:extLst>
              <a:ext uri="{FF2B5EF4-FFF2-40B4-BE49-F238E27FC236}">
                <a16:creationId xmlns:a16="http://schemas.microsoft.com/office/drawing/2014/main" id="{2198FBDA-796F-2B4A-C52E-E0669ECBD377}"/>
              </a:ext>
            </a:extLst>
          </p:cNvPr>
          <p:cNvPicPr>
            <a:picLocks noChangeAspect="1"/>
          </p:cNvPicPr>
          <p:nvPr/>
        </p:nvPicPr>
        <p:blipFill rotWithShape="1">
          <a:blip r:embed="rId2">
            <a:extLst>
              <a:ext uri="{28A0092B-C50C-407E-A947-70E740481C1C}">
                <a14:useLocalDpi xmlns:a14="http://schemas.microsoft.com/office/drawing/2010/main" val="0"/>
              </a:ext>
            </a:extLst>
          </a:blip>
          <a:srcRect t="23186" r="57365"/>
          <a:stretch/>
        </p:blipFill>
        <p:spPr>
          <a:xfrm>
            <a:off x="504" y="1590261"/>
            <a:ext cx="5197661" cy="5267455"/>
          </a:xfrm>
          <a:prstGeom prst="rect">
            <a:avLst/>
          </a:prstGeom>
        </p:spPr>
      </p:pic>
      <p:pic>
        <p:nvPicPr>
          <p:cNvPr id="11" name="Picture 10" descr="A book and a note&#10;&#10;Description automatically generated">
            <a:extLst>
              <a:ext uri="{FF2B5EF4-FFF2-40B4-BE49-F238E27FC236}">
                <a16:creationId xmlns:a16="http://schemas.microsoft.com/office/drawing/2014/main" id="{4DB9AE97-9CB5-7DA1-B3F8-5607DCB4F8E0}"/>
              </a:ext>
            </a:extLst>
          </p:cNvPr>
          <p:cNvPicPr>
            <a:picLocks noChangeAspect="1"/>
          </p:cNvPicPr>
          <p:nvPr/>
        </p:nvPicPr>
        <p:blipFill rotWithShape="1">
          <a:blip r:embed="rId2">
            <a:extLst>
              <a:ext uri="{28A0092B-C50C-407E-A947-70E740481C1C}">
                <a14:useLocalDpi xmlns:a14="http://schemas.microsoft.com/office/drawing/2010/main" val="0"/>
              </a:ext>
            </a:extLst>
          </a:blip>
          <a:srcRect l="42636" t="23186"/>
          <a:stretch/>
        </p:blipFill>
        <p:spPr>
          <a:xfrm>
            <a:off x="5198164" y="1590261"/>
            <a:ext cx="6993331" cy="5267455"/>
          </a:xfrm>
          <a:prstGeom prst="rect">
            <a:avLst/>
          </a:prstGeom>
        </p:spPr>
      </p:pic>
      <p:sp>
        <p:nvSpPr>
          <p:cNvPr id="9" name="TextBox 8">
            <a:extLst>
              <a:ext uri="{FF2B5EF4-FFF2-40B4-BE49-F238E27FC236}">
                <a16:creationId xmlns:a16="http://schemas.microsoft.com/office/drawing/2014/main" id="{A804BAFF-9AA8-072B-E167-0AF23FD1ECF3}"/>
              </a:ext>
            </a:extLst>
          </p:cNvPr>
          <p:cNvSpPr txBox="1"/>
          <p:nvPr/>
        </p:nvSpPr>
        <p:spPr>
          <a:xfrm>
            <a:off x="506897" y="3655690"/>
            <a:ext cx="4452730" cy="2062103"/>
          </a:xfrm>
          <a:prstGeom prst="rect">
            <a:avLst/>
          </a:prstGeom>
          <a:noFill/>
        </p:spPr>
        <p:txBody>
          <a:bodyPr wrap="square" rtlCol="0">
            <a:spAutoFit/>
          </a:bodyPr>
          <a:lstStyle/>
          <a:p>
            <a:r>
              <a:rPr lang="en-US" sz="3200" b="1" i="1" dirty="0">
                <a:latin typeface="Calibri" panose="020F0502020204030204" pitchFamily="34" charset="0"/>
                <a:ea typeface="Calibri" panose="020F0502020204030204" pitchFamily="34" charset="0"/>
                <a:cs typeface="Times New Roman" panose="02020603050405020304" pitchFamily="18" charset="0"/>
              </a:rPr>
              <a:t>“Women are not permitted a position of authority in the church’s work or worship.”</a:t>
            </a:r>
            <a:endParaRPr lang="en-US" sz="3200" b="1" i="1" dirty="0"/>
          </a:p>
        </p:txBody>
      </p:sp>
      <p:sp>
        <p:nvSpPr>
          <p:cNvPr id="12" name="TextBox 11">
            <a:extLst>
              <a:ext uri="{FF2B5EF4-FFF2-40B4-BE49-F238E27FC236}">
                <a16:creationId xmlns:a16="http://schemas.microsoft.com/office/drawing/2014/main" id="{A4A7C8C4-0360-B9A4-3098-3C25DA5F0502}"/>
              </a:ext>
            </a:extLst>
          </p:cNvPr>
          <p:cNvSpPr txBox="1"/>
          <p:nvPr/>
        </p:nvSpPr>
        <p:spPr>
          <a:xfrm>
            <a:off x="5943600" y="2019047"/>
            <a:ext cx="5320243" cy="3970318"/>
          </a:xfrm>
          <a:prstGeom prst="rect">
            <a:avLst/>
          </a:prstGeom>
          <a:noFill/>
        </p:spPr>
        <p:txBody>
          <a:bodyPr wrap="square" rtlCol="0">
            <a:spAutoFit/>
          </a:bodyPr>
          <a:lstStyle/>
          <a:p>
            <a:pPr algn="ctr">
              <a:lnSpc>
                <a:spcPct val="95000"/>
              </a:lnSpc>
              <a:spcAft>
                <a:spcPts val="600"/>
              </a:spcAft>
            </a:pPr>
            <a:r>
              <a:rPr lang="en-US" sz="2600" b="1" dirty="0">
                <a:latin typeface="Calibri" panose="020F0502020204030204" pitchFamily="34" charset="0"/>
                <a:ea typeface="Calibri" panose="020F0502020204030204" pitchFamily="34" charset="0"/>
                <a:cs typeface="Times New Roman" panose="02020603050405020304" pitchFamily="18" charset="0"/>
              </a:rPr>
              <a:t>“I desire therefore that the men pray everywhere…Let a woman learn in silence with all submission. And I do not permit a woman to teach or to have authority over a man, but to be in silence. For Adam was formed first, then Eve. And Adam was not deceived, but the woman being deceived, fell into transgression.”</a:t>
            </a:r>
          </a:p>
          <a:p>
            <a:pPr algn="ctr">
              <a:lnSpc>
                <a:spcPct val="95000"/>
              </a:lnSpc>
              <a:spcAft>
                <a:spcPts val="600"/>
              </a:spcAft>
            </a:pPr>
            <a:r>
              <a:rPr lang="en-US" sz="2600" b="1" dirty="0">
                <a:latin typeface="Calibri" panose="020F0502020204030204" pitchFamily="34" charset="0"/>
                <a:ea typeface="Calibri" panose="020F0502020204030204" pitchFamily="34" charset="0"/>
                <a:cs typeface="Times New Roman" panose="02020603050405020304" pitchFamily="18" charset="0"/>
              </a:rPr>
              <a:t>(1 Tim. 2:8-14; cf. 3:1-13)</a:t>
            </a:r>
          </a:p>
        </p:txBody>
      </p:sp>
    </p:spTree>
    <p:extLst>
      <p:ext uri="{BB962C8B-B14F-4D97-AF65-F5344CB8AC3E}">
        <p14:creationId xmlns:p14="http://schemas.microsoft.com/office/powerpoint/2010/main" val="127891887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and a note&#10;&#10;Description automatically generated">
            <a:extLst>
              <a:ext uri="{FF2B5EF4-FFF2-40B4-BE49-F238E27FC236}">
                <a16:creationId xmlns:a16="http://schemas.microsoft.com/office/drawing/2014/main" id="{2198FBDA-796F-2B4A-C52E-E0669ECBD377}"/>
              </a:ext>
            </a:extLst>
          </p:cNvPr>
          <p:cNvPicPr>
            <a:picLocks noChangeAspect="1"/>
          </p:cNvPicPr>
          <p:nvPr/>
        </p:nvPicPr>
        <p:blipFill rotWithShape="1">
          <a:blip r:embed="rId2">
            <a:extLst>
              <a:ext uri="{28A0092B-C50C-407E-A947-70E740481C1C}">
                <a14:useLocalDpi xmlns:a14="http://schemas.microsoft.com/office/drawing/2010/main" val="0"/>
              </a:ext>
            </a:extLst>
          </a:blip>
          <a:srcRect t="23186" r="57365"/>
          <a:stretch/>
        </p:blipFill>
        <p:spPr>
          <a:xfrm>
            <a:off x="504" y="1590261"/>
            <a:ext cx="5197661" cy="5267455"/>
          </a:xfrm>
          <a:prstGeom prst="rect">
            <a:avLst/>
          </a:prstGeom>
        </p:spPr>
      </p:pic>
      <p:pic>
        <p:nvPicPr>
          <p:cNvPr id="11" name="Picture 10" descr="A book and a note&#10;&#10;Description automatically generated">
            <a:extLst>
              <a:ext uri="{FF2B5EF4-FFF2-40B4-BE49-F238E27FC236}">
                <a16:creationId xmlns:a16="http://schemas.microsoft.com/office/drawing/2014/main" id="{4DB9AE97-9CB5-7DA1-B3F8-5607DCB4F8E0}"/>
              </a:ext>
            </a:extLst>
          </p:cNvPr>
          <p:cNvPicPr>
            <a:picLocks noChangeAspect="1"/>
          </p:cNvPicPr>
          <p:nvPr/>
        </p:nvPicPr>
        <p:blipFill rotWithShape="1">
          <a:blip r:embed="rId2">
            <a:extLst>
              <a:ext uri="{28A0092B-C50C-407E-A947-70E740481C1C}">
                <a14:useLocalDpi xmlns:a14="http://schemas.microsoft.com/office/drawing/2010/main" val="0"/>
              </a:ext>
            </a:extLst>
          </a:blip>
          <a:srcRect l="42636" t="23186"/>
          <a:stretch/>
        </p:blipFill>
        <p:spPr>
          <a:xfrm>
            <a:off x="5198164" y="1590261"/>
            <a:ext cx="6993331" cy="5267455"/>
          </a:xfrm>
          <a:prstGeom prst="rect">
            <a:avLst/>
          </a:prstGeom>
        </p:spPr>
      </p:pic>
      <p:sp>
        <p:nvSpPr>
          <p:cNvPr id="9" name="TextBox 8">
            <a:extLst>
              <a:ext uri="{FF2B5EF4-FFF2-40B4-BE49-F238E27FC236}">
                <a16:creationId xmlns:a16="http://schemas.microsoft.com/office/drawing/2014/main" id="{A804BAFF-9AA8-072B-E167-0AF23FD1ECF3}"/>
              </a:ext>
            </a:extLst>
          </p:cNvPr>
          <p:cNvSpPr txBox="1"/>
          <p:nvPr/>
        </p:nvSpPr>
        <p:spPr>
          <a:xfrm>
            <a:off x="506897" y="3655690"/>
            <a:ext cx="4452730" cy="2062103"/>
          </a:xfrm>
          <a:prstGeom prst="rect">
            <a:avLst/>
          </a:prstGeom>
          <a:noFill/>
        </p:spPr>
        <p:txBody>
          <a:bodyPr wrap="square" rtlCol="0">
            <a:spAutoFit/>
          </a:bodyPr>
          <a:lstStyle/>
          <a:p>
            <a:r>
              <a:rPr lang="en-US" sz="3200" b="1" i="1" dirty="0">
                <a:effectLst/>
                <a:latin typeface="Calibri" panose="020F0502020204030204" pitchFamily="34" charset="0"/>
                <a:ea typeface="Calibri" panose="020F0502020204030204" pitchFamily="34" charset="0"/>
                <a:cs typeface="Times New Roman" panose="02020603050405020304" pitchFamily="18" charset="0"/>
              </a:rPr>
              <a:t>“Marriage is for life, with only one exception for a spouse to divorce and remarry.”</a:t>
            </a:r>
            <a:endParaRPr lang="en-US" sz="3200" b="1" i="1" dirty="0"/>
          </a:p>
        </p:txBody>
      </p:sp>
      <p:sp>
        <p:nvSpPr>
          <p:cNvPr id="12" name="TextBox 11">
            <a:extLst>
              <a:ext uri="{FF2B5EF4-FFF2-40B4-BE49-F238E27FC236}">
                <a16:creationId xmlns:a16="http://schemas.microsoft.com/office/drawing/2014/main" id="{A4A7C8C4-0360-B9A4-3098-3C25DA5F0502}"/>
              </a:ext>
            </a:extLst>
          </p:cNvPr>
          <p:cNvSpPr txBox="1"/>
          <p:nvPr/>
        </p:nvSpPr>
        <p:spPr>
          <a:xfrm>
            <a:off x="5943600" y="2019047"/>
            <a:ext cx="5320243" cy="3853363"/>
          </a:xfrm>
          <a:prstGeom prst="rect">
            <a:avLst/>
          </a:prstGeom>
          <a:noFill/>
        </p:spPr>
        <p:txBody>
          <a:bodyPr wrap="square" rtlCol="0">
            <a:spAutoFit/>
          </a:bodyPr>
          <a:lstStyle/>
          <a:p>
            <a:pPr algn="ctr">
              <a:lnSpc>
                <a:spcPct val="95000"/>
              </a:lnSpc>
              <a:spcAft>
                <a:spcPts val="6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“Therefore what God has joined together, let not man separate…</a:t>
            </a:r>
            <a:br>
              <a:rPr lang="en-US" sz="2800" b="1"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And I say to you, whoever divorces his wife, except for sexual immorality, and marries another, commits adultery; and whoever marries her who is divorced commits adultery.”</a:t>
            </a:r>
          </a:p>
          <a:p>
            <a:pPr algn="ctr">
              <a:lnSpc>
                <a:spcPct val="95000"/>
              </a:lnSpc>
              <a:spcAft>
                <a:spcPts val="600"/>
              </a:spcAft>
            </a:pPr>
            <a:r>
              <a:rPr lang="en-US" sz="2800" b="1" dirty="0">
                <a:latin typeface="Calibri" panose="020F0502020204030204" pitchFamily="34" charset="0"/>
                <a:ea typeface="Calibri" panose="020F0502020204030204" pitchFamily="34" charset="0"/>
                <a:cs typeface="Times New Roman" panose="02020603050405020304" pitchFamily="18" charset="0"/>
              </a:rPr>
              <a:t>(Matthew 19:6, 9)</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07570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and a note&#10;&#10;Description automatically generated">
            <a:extLst>
              <a:ext uri="{FF2B5EF4-FFF2-40B4-BE49-F238E27FC236}">
                <a16:creationId xmlns:a16="http://schemas.microsoft.com/office/drawing/2014/main" id="{2198FBDA-796F-2B4A-C52E-E0669ECBD377}"/>
              </a:ext>
            </a:extLst>
          </p:cNvPr>
          <p:cNvPicPr>
            <a:picLocks noChangeAspect="1"/>
          </p:cNvPicPr>
          <p:nvPr/>
        </p:nvPicPr>
        <p:blipFill rotWithShape="1">
          <a:blip r:embed="rId2">
            <a:extLst>
              <a:ext uri="{28A0092B-C50C-407E-A947-70E740481C1C}">
                <a14:useLocalDpi xmlns:a14="http://schemas.microsoft.com/office/drawing/2010/main" val="0"/>
              </a:ext>
            </a:extLst>
          </a:blip>
          <a:srcRect t="23186" r="57365"/>
          <a:stretch/>
        </p:blipFill>
        <p:spPr>
          <a:xfrm>
            <a:off x="504" y="1590261"/>
            <a:ext cx="5197661" cy="5267455"/>
          </a:xfrm>
          <a:prstGeom prst="rect">
            <a:avLst/>
          </a:prstGeom>
        </p:spPr>
      </p:pic>
      <p:pic>
        <p:nvPicPr>
          <p:cNvPr id="11" name="Picture 10" descr="A book and a note&#10;&#10;Description automatically generated">
            <a:extLst>
              <a:ext uri="{FF2B5EF4-FFF2-40B4-BE49-F238E27FC236}">
                <a16:creationId xmlns:a16="http://schemas.microsoft.com/office/drawing/2014/main" id="{4DB9AE97-9CB5-7DA1-B3F8-5607DCB4F8E0}"/>
              </a:ext>
            </a:extLst>
          </p:cNvPr>
          <p:cNvPicPr>
            <a:picLocks noChangeAspect="1"/>
          </p:cNvPicPr>
          <p:nvPr/>
        </p:nvPicPr>
        <p:blipFill rotWithShape="1">
          <a:blip r:embed="rId2">
            <a:extLst>
              <a:ext uri="{28A0092B-C50C-407E-A947-70E740481C1C}">
                <a14:useLocalDpi xmlns:a14="http://schemas.microsoft.com/office/drawing/2010/main" val="0"/>
              </a:ext>
            </a:extLst>
          </a:blip>
          <a:srcRect l="42636" t="23186"/>
          <a:stretch/>
        </p:blipFill>
        <p:spPr>
          <a:xfrm>
            <a:off x="5198164" y="1590261"/>
            <a:ext cx="6993331" cy="5267455"/>
          </a:xfrm>
          <a:prstGeom prst="rect">
            <a:avLst/>
          </a:prstGeom>
        </p:spPr>
      </p:pic>
      <p:sp>
        <p:nvSpPr>
          <p:cNvPr id="9" name="TextBox 8">
            <a:extLst>
              <a:ext uri="{FF2B5EF4-FFF2-40B4-BE49-F238E27FC236}">
                <a16:creationId xmlns:a16="http://schemas.microsoft.com/office/drawing/2014/main" id="{A804BAFF-9AA8-072B-E167-0AF23FD1ECF3}"/>
              </a:ext>
            </a:extLst>
          </p:cNvPr>
          <p:cNvSpPr txBox="1"/>
          <p:nvPr/>
        </p:nvSpPr>
        <p:spPr>
          <a:xfrm>
            <a:off x="506897" y="3655690"/>
            <a:ext cx="4452730" cy="2062103"/>
          </a:xfrm>
          <a:prstGeom prst="rect">
            <a:avLst/>
          </a:prstGeom>
          <a:noFill/>
        </p:spPr>
        <p:txBody>
          <a:bodyPr wrap="square" rtlCol="0">
            <a:spAutoFit/>
          </a:bodyPr>
          <a:lstStyle/>
          <a:p>
            <a:r>
              <a:rPr lang="en-US" sz="3200" b="1" i="1" dirty="0">
                <a:latin typeface="Calibri" panose="020F0502020204030204" pitchFamily="34" charset="0"/>
                <a:ea typeface="Calibri" panose="020F0502020204030204" pitchFamily="34" charset="0"/>
                <a:cs typeface="Times New Roman" panose="02020603050405020304" pitchFamily="18" charset="0"/>
              </a:rPr>
              <a:t>“Sex is only permitted between a husband and his wife inside marriage.”</a:t>
            </a:r>
            <a:endParaRPr lang="en-US" sz="3200" b="1" i="1" dirty="0"/>
          </a:p>
        </p:txBody>
      </p:sp>
      <p:sp>
        <p:nvSpPr>
          <p:cNvPr id="12" name="TextBox 11">
            <a:extLst>
              <a:ext uri="{FF2B5EF4-FFF2-40B4-BE49-F238E27FC236}">
                <a16:creationId xmlns:a16="http://schemas.microsoft.com/office/drawing/2014/main" id="{A4A7C8C4-0360-B9A4-3098-3C25DA5F0502}"/>
              </a:ext>
            </a:extLst>
          </p:cNvPr>
          <p:cNvSpPr txBox="1"/>
          <p:nvPr/>
        </p:nvSpPr>
        <p:spPr>
          <a:xfrm>
            <a:off x="5943600" y="2019047"/>
            <a:ext cx="5320243" cy="3930307"/>
          </a:xfrm>
          <a:prstGeom prst="rect">
            <a:avLst/>
          </a:prstGeom>
          <a:noFill/>
        </p:spPr>
        <p:txBody>
          <a:bodyPr wrap="square" rtlCol="0">
            <a:spAutoFit/>
          </a:bodyPr>
          <a:lstStyle/>
          <a:p>
            <a:pPr algn="ctr">
              <a:lnSpc>
                <a:spcPct val="95000"/>
              </a:lnSpc>
              <a:spcAft>
                <a:spcPts val="600"/>
              </a:spcAft>
            </a:pPr>
            <a:r>
              <a:rPr lang="en-US" sz="2800" b="1" dirty="0">
                <a:latin typeface="Calibri" panose="020F0502020204030204" pitchFamily="34" charset="0"/>
                <a:ea typeface="Calibri" panose="020F0502020204030204" pitchFamily="34" charset="0"/>
                <a:cs typeface="Times New Roman" panose="02020603050405020304" pitchFamily="18" charset="0"/>
              </a:rPr>
              <a:t>“For this is the will of God, your sanctification: that you should abstain from sexual immorality…”</a:t>
            </a:r>
          </a:p>
          <a:p>
            <a:pPr algn="ctr">
              <a:lnSpc>
                <a:spcPct val="95000"/>
              </a:lnSpc>
              <a:spcAft>
                <a:spcPts val="600"/>
              </a:spcAft>
            </a:pPr>
            <a:r>
              <a:rPr lang="en-US" sz="2800" b="1" dirty="0">
                <a:latin typeface="Calibri" panose="020F0502020204030204" pitchFamily="34" charset="0"/>
                <a:ea typeface="Calibri" panose="020F0502020204030204" pitchFamily="34" charset="0"/>
                <a:cs typeface="Times New Roman" panose="02020603050405020304" pitchFamily="18" charset="0"/>
              </a:rPr>
              <a:t>“Let marriage be held in honor among all, and the bed undefiled; but fornicators and adulterers</a:t>
            </a:r>
            <a:br>
              <a:rPr lang="en-US" sz="2800" b="1" dirty="0">
                <a:latin typeface="Calibri" panose="020F0502020204030204" pitchFamily="34" charset="0"/>
                <a:ea typeface="Calibri" panose="020F0502020204030204" pitchFamily="34" charset="0"/>
                <a:cs typeface="Times New Roman" panose="02020603050405020304" pitchFamily="18" charset="0"/>
              </a:rPr>
            </a:br>
            <a:r>
              <a:rPr lang="en-US" sz="2800" b="1" dirty="0">
                <a:latin typeface="Calibri" panose="020F0502020204030204" pitchFamily="34" charset="0"/>
                <a:ea typeface="Calibri" panose="020F0502020204030204" pitchFamily="34" charset="0"/>
                <a:cs typeface="Times New Roman" panose="02020603050405020304" pitchFamily="18" charset="0"/>
              </a:rPr>
              <a:t>God will judge.”</a:t>
            </a:r>
          </a:p>
          <a:p>
            <a:pPr algn="ctr">
              <a:lnSpc>
                <a:spcPct val="95000"/>
              </a:lnSpc>
              <a:spcAft>
                <a:spcPts val="600"/>
              </a:spcAft>
            </a:pPr>
            <a:r>
              <a:rPr lang="en-US" sz="2800" b="1" dirty="0">
                <a:latin typeface="Calibri" panose="020F0502020204030204" pitchFamily="34" charset="0"/>
                <a:ea typeface="Calibri" panose="020F0502020204030204" pitchFamily="34" charset="0"/>
                <a:cs typeface="Times New Roman" panose="02020603050405020304" pitchFamily="18" charset="0"/>
              </a:rPr>
              <a:t>(1 Thess. 4:3; Heb. 13:4;</a:t>
            </a:r>
            <a:br>
              <a:rPr lang="en-US" sz="2800" b="1" dirty="0">
                <a:latin typeface="Calibri" panose="020F0502020204030204" pitchFamily="34" charset="0"/>
                <a:ea typeface="Calibri" panose="020F0502020204030204" pitchFamily="34" charset="0"/>
                <a:cs typeface="Times New Roman" panose="02020603050405020304" pitchFamily="18" charset="0"/>
              </a:rPr>
            </a:br>
            <a:r>
              <a:rPr lang="en-US" sz="2800" b="1" dirty="0">
                <a:latin typeface="Calibri" panose="020F0502020204030204" pitchFamily="34" charset="0"/>
                <a:ea typeface="Calibri" panose="020F0502020204030204" pitchFamily="34" charset="0"/>
                <a:cs typeface="Times New Roman" panose="02020603050405020304" pitchFamily="18" charset="0"/>
              </a:rPr>
              <a:t>cf. 1 Cor. 6:18)</a:t>
            </a:r>
          </a:p>
        </p:txBody>
      </p:sp>
    </p:spTree>
    <p:extLst>
      <p:ext uri="{BB962C8B-B14F-4D97-AF65-F5344CB8AC3E}">
        <p14:creationId xmlns:p14="http://schemas.microsoft.com/office/powerpoint/2010/main" val="237944027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and a note&#10;&#10;Description automatically generated">
            <a:extLst>
              <a:ext uri="{FF2B5EF4-FFF2-40B4-BE49-F238E27FC236}">
                <a16:creationId xmlns:a16="http://schemas.microsoft.com/office/drawing/2014/main" id="{2198FBDA-796F-2B4A-C52E-E0669ECBD377}"/>
              </a:ext>
            </a:extLst>
          </p:cNvPr>
          <p:cNvPicPr>
            <a:picLocks noChangeAspect="1"/>
          </p:cNvPicPr>
          <p:nvPr/>
        </p:nvPicPr>
        <p:blipFill rotWithShape="1">
          <a:blip r:embed="rId2">
            <a:extLst>
              <a:ext uri="{28A0092B-C50C-407E-A947-70E740481C1C}">
                <a14:useLocalDpi xmlns:a14="http://schemas.microsoft.com/office/drawing/2010/main" val="0"/>
              </a:ext>
            </a:extLst>
          </a:blip>
          <a:srcRect t="23186" r="57365"/>
          <a:stretch/>
        </p:blipFill>
        <p:spPr>
          <a:xfrm>
            <a:off x="504" y="1590261"/>
            <a:ext cx="5197661" cy="5267455"/>
          </a:xfrm>
          <a:prstGeom prst="rect">
            <a:avLst/>
          </a:prstGeom>
        </p:spPr>
      </p:pic>
      <p:pic>
        <p:nvPicPr>
          <p:cNvPr id="11" name="Picture 10" descr="A book and a note&#10;&#10;Description automatically generated">
            <a:extLst>
              <a:ext uri="{FF2B5EF4-FFF2-40B4-BE49-F238E27FC236}">
                <a16:creationId xmlns:a16="http://schemas.microsoft.com/office/drawing/2014/main" id="{4DB9AE97-9CB5-7DA1-B3F8-5607DCB4F8E0}"/>
              </a:ext>
            </a:extLst>
          </p:cNvPr>
          <p:cNvPicPr>
            <a:picLocks noChangeAspect="1"/>
          </p:cNvPicPr>
          <p:nvPr/>
        </p:nvPicPr>
        <p:blipFill rotWithShape="1">
          <a:blip r:embed="rId2">
            <a:extLst>
              <a:ext uri="{28A0092B-C50C-407E-A947-70E740481C1C}">
                <a14:useLocalDpi xmlns:a14="http://schemas.microsoft.com/office/drawing/2010/main" val="0"/>
              </a:ext>
            </a:extLst>
          </a:blip>
          <a:srcRect l="42636" t="23186"/>
          <a:stretch/>
        </p:blipFill>
        <p:spPr>
          <a:xfrm>
            <a:off x="5198164" y="1590261"/>
            <a:ext cx="6993331" cy="5267455"/>
          </a:xfrm>
          <a:prstGeom prst="rect">
            <a:avLst/>
          </a:prstGeom>
        </p:spPr>
      </p:pic>
      <p:sp>
        <p:nvSpPr>
          <p:cNvPr id="9" name="TextBox 8">
            <a:extLst>
              <a:ext uri="{FF2B5EF4-FFF2-40B4-BE49-F238E27FC236}">
                <a16:creationId xmlns:a16="http://schemas.microsoft.com/office/drawing/2014/main" id="{A804BAFF-9AA8-072B-E167-0AF23FD1ECF3}"/>
              </a:ext>
            </a:extLst>
          </p:cNvPr>
          <p:cNvSpPr txBox="1"/>
          <p:nvPr/>
        </p:nvSpPr>
        <p:spPr>
          <a:xfrm>
            <a:off x="506897" y="3655690"/>
            <a:ext cx="4452730" cy="1569660"/>
          </a:xfrm>
          <a:prstGeom prst="rect">
            <a:avLst/>
          </a:prstGeom>
          <a:noFill/>
        </p:spPr>
        <p:txBody>
          <a:bodyPr wrap="square" rtlCol="0">
            <a:spAutoFit/>
          </a:bodyPr>
          <a:lstStyle/>
          <a:p>
            <a:r>
              <a:rPr lang="en-US" sz="3200" b="1" i="1" dirty="0">
                <a:latin typeface="Calibri" panose="020F0502020204030204" pitchFamily="34" charset="0"/>
                <a:ea typeface="Calibri" panose="020F0502020204030204" pitchFamily="34" charset="0"/>
                <a:cs typeface="Times New Roman" panose="02020603050405020304" pitchFamily="18" charset="0"/>
              </a:rPr>
              <a:t>“Homosexuality is a sin and unacceptable in the eyes of God.”</a:t>
            </a:r>
            <a:endParaRPr lang="en-US" sz="3200" b="1" i="1" dirty="0"/>
          </a:p>
        </p:txBody>
      </p:sp>
      <p:sp>
        <p:nvSpPr>
          <p:cNvPr id="12" name="TextBox 11">
            <a:extLst>
              <a:ext uri="{FF2B5EF4-FFF2-40B4-BE49-F238E27FC236}">
                <a16:creationId xmlns:a16="http://schemas.microsoft.com/office/drawing/2014/main" id="{A4A7C8C4-0360-B9A4-3098-3C25DA5F0502}"/>
              </a:ext>
            </a:extLst>
          </p:cNvPr>
          <p:cNvSpPr txBox="1"/>
          <p:nvPr/>
        </p:nvSpPr>
        <p:spPr>
          <a:xfrm>
            <a:off x="5943600" y="2019047"/>
            <a:ext cx="5320243" cy="3721788"/>
          </a:xfrm>
          <a:prstGeom prst="rect">
            <a:avLst/>
          </a:prstGeom>
          <a:noFill/>
        </p:spPr>
        <p:txBody>
          <a:bodyPr wrap="square" rtlCol="0">
            <a:spAutoFit/>
          </a:bodyPr>
          <a:lstStyle/>
          <a:p>
            <a:pPr algn="ctr">
              <a:lnSpc>
                <a:spcPct val="95000"/>
              </a:lnSpc>
              <a:spcAft>
                <a:spcPts val="600"/>
              </a:spcAft>
            </a:pPr>
            <a:r>
              <a:rPr lang="en-US" sz="2700" b="1" dirty="0">
                <a:latin typeface="Calibri" panose="020F0502020204030204" pitchFamily="34" charset="0"/>
                <a:ea typeface="Calibri" panose="020F0502020204030204" pitchFamily="34" charset="0"/>
                <a:cs typeface="Times New Roman" panose="02020603050405020304" pitchFamily="18" charset="0"/>
              </a:rPr>
              <a:t>“For this reason God gave them up to vile passions. For even their women exchanged the natural use for what is against nature.  Likewise also the men, leaving the natural use of the woman, burned in their lust for one another, men with men committing what is shameful…”</a:t>
            </a:r>
          </a:p>
          <a:p>
            <a:pPr algn="ctr">
              <a:lnSpc>
                <a:spcPct val="95000"/>
              </a:lnSpc>
              <a:spcAft>
                <a:spcPts val="600"/>
              </a:spcAft>
            </a:pPr>
            <a:r>
              <a:rPr lang="en-US" sz="2700" b="1" dirty="0">
                <a:latin typeface="Calibri" panose="020F0502020204030204" pitchFamily="34" charset="0"/>
                <a:ea typeface="Calibri" panose="020F0502020204030204" pitchFamily="34" charset="0"/>
                <a:cs typeface="Times New Roman" panose="02020603050405020304" pitchFamily="18" charset="0"/>
              </a:rPr>
              <a:t>(Rom. 1:26-28; cf. 1 Cor. 6:9-11)</a:t>
            </a:r>
          </a:p>
        </p:txBody>
      </p:sp>
    </p:spTree>
    <p:extLst>
      <p:ext uri="{BB962C8B-B14F-4D97-AF65-F5344CB8AC3E}">
        <p14:creationId xmlns:p14="http://schemas.microsoft.com/office/powerpoint/2010/main" val="156444606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and a note&#10;&#10;Description automatically generated">
            <a:extLst>
              <a:ext uri="{FF2B5EF4-FFF2-40B4-BE49-F238E27FC236}">
                <a16:creationId xmlns:a16="http://schemas.microsoft.com/office/drawing/2014/main" id="{2198FBDA-796F-2B4A-C52E-E0669ECBD377}"/>
              </a:ext>
            </a:extLst>
          </p:cNvPr>
          <p:cNvPicPr>
            <a:picLocks noChangeAspect="1"/>
          </p:cNvPicPr>
          <p:nvPr/>
        </p:nvPicPr>
        <p:blipFill rotWithShape="1">
          <a:blip r:embed="rId2">
            <a:extLst>
              <a:ext uri="{28A0092B-C50C-407E-A947-70E740481C1C}">
                <a14:useLocalDpi xmlns:a14="http://schemas.microsoft.com/office/drawing/2010/main" val="0"/>
              </a:ext>
            </a:extLst>
          </a:blip>
          <a:srcRect t="23186" r="57365"/>
          <a:stretch/>
        </p:blipFill>
        <p:spPr>
          <a:xfrm>
            <a:off x="504" y="1590261"/>
            <a:ext cx="5197661" cy="5267455"/>
          </a:xfrm>
          <a:prstGeom prst="rect">
            <a:avLst/>
          </a:prstGeom>
        </p:spPr>
      </p:pic>
      <p:pic>
        <p:nvPicPr>
          <p:cNvPr id="11" name="Picture 10" descr="A book and a note&#10;&#10;Description automatically generated">
            <a:extLst>
              <a:ext uri="{FF2B5EF4-FFF2-40B4-BE49-F238E27FC236}">
                <a16:creationId xmlns:a16="http://schemas.microsoft.com/office/drawing/2014/main" id="{4DB9AE97-9CB5-7DA1-B3F8-5607DCB4F8E0}"/>
              </a:ext>
            </a:extLst>
          </p:cNvPr>
          <p:cNvPicPr>
            <a:picLocks noChangeAspect="1"/>
          </p:cNvPicPr>
          <p:nvPr/>
        </p:nvPicPr>
        <p:blipFill rotWithShape="1">
          <a:blip r:embed="rId2">
            <a:extLst>
              <a:ext uri="{28A0092B-C50C-407E-A947-70E740481C1C}">
                <a14:useLocalDpi xmlns:a14="http://schemas.microsoft.com/office/drawing/2010/main" val="0"/>
              </a:ext>
            </a:extLst>
          </a:blip>
          <a:srcRect l="42636" t="23186"/>
          <a:stretch/>
        </p:blipFill>
        <p:spPr>
          <a:xfrm>
            <a:off x="5198164" y="1590261"/>
            <a:ext cx="6993331" cy="5267455"/>
          </a:xfrm>
          <a:prstGeom prst="rect">
            <a:avLst/>
          </a:prstGeom>
        </p:spPr>
      </p:pic>
      <p:sp>
        <p:nvSpPr>
          <p:cNvPr id="9" name="TextBox 8">
            <a:extLst>
              <a:ext uri="{FF2B5EF4-FFF2-40B4-BE49-F238E27FC236}">
                <a16:creationId xmlns:a16="http://schemas.microsoft.com/office/drawing/2014/main" id="{A804BAFF-9AA8-072B-E167-0AF23FD1ECF3}"/>
              </a:ext>
            </a:extLst>
          </p:cNvPr>
          <p:cNvSpPr txBox="1"/>
          <p:nvPr/>
        </p:nvSpPr>
        <p:spPr>
          <a:xfrm>
            <a:off x="506897" y="3655690"/>
            <a:ext cx="4452730" cy="2062103"/>
          </a:xfrm>
          <a:prstGeom prst="rect">
            <a:avLst/>
          </a:prstGeom>
          <a:noFill/>
        </p:spPr>
        <p:txBody>
          <a:bodyPr wrap="square" rtlCol="0">
            <a:spAutoFit/>
          </a:bodyPr>
          <a:lstStyle/>
          <a:p>
            <a:r>
              <a:rPr lang="en-US" sz="3200" b="1" i="1" dirty="0">
                <a:latin typeface="Calibri" panose="020F0502020204030204" pitchFamily="34" charset="0"/>
                <a:ea typeface="Calibri" panose="020F0502020204030204" pitchFamily="34" charset="0"/>
                <a:cs typeface="Times New Roman" panose="02020603050405020304" pitchFamily="18" charset="0"/>
              </a:rPr>
              <a:t>“Christ will return suddenly and unexpectedly with no signs of warning.”</a:t>
            </a:r>
            <a:endParaRPr lang="en-US" sz="3200" b="1" i="1" dirty="0"/>
          </a:p>
        </p:txBody>
      </p:sp>
      <p:sp>
        <p:nvSpPr>
          <p:cNvPr id="12" name="TextBox 11">
            <a:extLst>
              <a:ext uri="{FF2B5EF4-FFF2-40B4-BE49-F238E27FC236}">
                <a16:creationId xmlns:a16="http://schemas.microsoft.com/office/drawing/2014/main" id="{A4A7C8C4-0360-B9A4-3098-3C25DA5F0502}"/>
              </a:ext>
            </a:extLst>
          </p:cNvPr>
          <p:cNvSpPr txBox="1"/>
          <p:nvPr/>
        </p:nvSpPr>
        <p:spPr>
          <a:xfrm>
            <a:off x="5943600" y="2019047"/>
            <a:ext cx="5320243" cy="3930307"/>
          </a:xfrm>
          <a:prstGeom prst="rect">
            <a:avLst/>
          </a:prstGeom>
          <a:noFill/>
        </p:spPr>
        <p:txBody>
          <a:bodyPr wrap="square" rtlCol="0">
            <a:spAutoFit/>
          </a:bodyPr>
          <a:lstStyle/>
          <a:p>
            <a:pPr algn="ctr">
              <a:lnSpc>
                <a:spcPct val="95000"/>
              </a:lnSpc>
              <a:spcAft>
                <a:spcPts val="600"/>
              </a:spcAft>
            </a:pPr>
            <a:r>
              <a:rPr lang="en-US" sz="2800" b="1" dirty="0">
                <a:latin typeface="Calibri" panose="020F0502020204030204" pitchFamily="34" charset="0"/>
                <a:ea typeface="Calibri" panose="020F0502020204030204" pitchFamily="34" charset="0"/>
                <a:cs typeface="Times New Roman" panose="02020603050405020304" pitchFamily="18" charset="0"/>
              </a:rPr>
              <a:t>“But of that day and hour no one knows, not even the angels of heaven, but My Father only…</a:t>
            </a:r>
            <a:br>
              <a:rPr lang="en-US" sz="2800" b="1" dirty="0">
                <a:latin typeface="Calibri" panose="020F0502020204030204" pitchFamily="34" charset="0"/>
                <a:ea typeface="Calibri" panose="020F0502020204030204" pitchFamily="34" charset="0"/>
                <a:cs typeface="Times New Roman" panose="02020603050405020304" pitchFamily="18" charset="0"/>
              </a:rPr>
            </a:br>
            <a:r>
              <a:rPr lang="en-US" sz="2800" b="1" dirty="0">
                <a:latin typeface="Calibri" panose="020F0502020204030204" pitchFamily="34" charset="0"/>
                <a:ea typeface="Calibri" panose="020F0502020204030204" pitchFamily="34" charset="0"/>
                <a:cs typeface="Times New Roman" panose="02020603050405020304" pitchFamily="18" charset="0"/>
              </a:rPr>
              <a:t>Watch therefore, for you do not know what hour your Lord is coming….you also be ready, for the Son of Man is coming at an hour you do not expect.”</a:t>
            </a:r>
          </a:p>
          <a:p>
            <a:pPr algn="ctr">
              <a:lnSpc>
                <a:spcPct val="95000"/>
              </a:lnSpc>
              <a:spcAft>
                <a:spcPts val="600"/>
              </a:spcAft>
            </a:pPr>
            <a:r>
              <a:rPr lang="en-US" sz="2800" b="1" dirty="0">
                <a:latin typeface="Calibri" panose="020F0502020204030204" pitchFamily="34" charset="0"/>
                <a:ea typeface="Calibri" panose="020F0502020204030204" pitchFamily="34" charset="0"/>
                <a:cs typeface="Times New Roman" panose="02020603050405020304" pitchFamily="18" charset="0"/>
              </a:rPr>
              <a:t>(Matt. 24:34-25:13; cf. 2 Pet. 3:10)</a:t>
            </a:r>
          </a:p>
        </p:txBody>
      </p:sp>
    </p:spTree>
    <p:extLst>
      <p:ext uri="{BB962C8B-B14F-4D97-AF65-F5344CB8AC3E}">
        <p14:creationId xmlns:p14="http://schemas.microsoft.com/office/powerpoint/2010/main" val="303494632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69E65E-74A7-CFB9-B2D6-8F00E7A7E060}"/>
              </a:ext>
            </a:extLst>
          </p:cNvPr>
          <p:cNvSpPr>
            <a:spLocks noGrp="1"/>
          </p:cNvSpPr>
          <p:nvPr>
            <p:ph idx="1"/>
          </p:nvPr>
        </p:nvSpPr>
        <p:spPr/>
        <p:txBody>
          <a:bodyPr>
            <a:normAutofit/>
          </a:bodyPr>
          <a:lstStyle/>
          <a:p>
            <a:pPr marL="341313" indent="-341313"/>
            <a:r>
              <a:rPr lang="en-US" sz="3200" dirty="0"/>
              <a:t>Believe Jesus is God’s Son – John 20:30-31</a:t>
            </a:r>
          </a:p>
          <a:p>
            <a:pPr marL="341313" indent="-341313"/>
            <a:r>
              <a:rPr lang="en-US" sz="3200" dirty="0"/>
              <a:t>Repent of your sins and turn toward God – Luke 13:3</a:t>
            </a:r>
          </a:p>
          <a:p>
            <a:pPr marL="341313" indent="-341313"/>
            <a:r>
              <a:rPr lang="en-US" sz="3200" dirty="0"/>
              <a:t>Confess your faith in Jesus Christ – Romans 10:9</a:t>
            </a:r>
          </a:p>
          <a:p>
            <a:pPr marL="341313" indent="-341313"/>
            <a:r>
              <a:rPr lang="en-US" sz="3200" dirty="0"/>
              <a:t>Be immersed into Christ – Acts 22:16</a:t>
            </a:r>
          </a:p>
          <a:p>
            <a:pPr marL="798513" lvl="1" indent="-336550"/>
            <a:r>
              <a:rPr lang="en-US" sz="2800" dirty="0"/>
              <a:t>Then, God will </a:t>
            </a:r>
            <a:r>
              <a:rPr lang="en-US" sz="2800"/>
              <a:t>forgive all </a:t>
            </a:r>
            <a:r>
              <a:rPr lang="en-US" sz="2800" dirty="0"/>
              <a:t>of your sins – Acts 2:38</a:t>
            </a:r>
          </a:p>
          <a:p>
            <a:pPr marL="798513" lvl="1" indent="-336550"/>
            <a:r>
              <a:rPr lang="en-US" sz="2800" dirty="0"/>
              <a:t>Then, God will add you to His church – Acts 2:47</a:t>
            </a:r>
          </a:p>
          <a:p>
            <a:pPr marL="798513" lvl="1" indent="-336550"/>
            <a:r>
              <a:rPr lang="en-US" sz="2800" dirty="0"/>
              <a:t>Then, God will enroll you in heaven – Hebrews 12:23</a:t>
            </a:r>
          </a:p>
          <a:p>
            <a:pPr marL="341313" indent="-341313"/>
            <a:r>
              <a:rPr lang="en-US" sz="3200" dirty="0"/>
              <a:t>Serve the Lord faithfully – 1 Corinthians 15:58 </a:t>
            </a:r>
          </a:p>
        </p:txBody>
      </p:sp>
    </p:spTree>
    <p:extLst>
      <p:ext uri="{BB962C8B-B14F-4D97-AF65-F5344CB8AC3E}">
        <p14:creationId xmlns:p14="http://schemas.microsoft.com/office/powerpoint/2010/main" val="2457690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left)">
                                      <p:cBhvr>
                                        <p:cTn id="26" dur="500"/>
                                        <p:tgtEl>
                                          <p:spTgt spid="2">
                                            <p:txEl>
                                              <p:pRg st="4" end="4"/>
                                            </p:txEl>
                                          </p:spTgt>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left)">
                                      <p:cBhvr>
                                        <p:cTn id="30" dur="500"/>
                                        <p:tgtEl>
                                          <p:spTgt spid="2">
                                            <p:txEl>
                                              <p:pRg st="5" end="5"/>
                                            </p:txEl>
                                          </p:spTgt>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wipe(left)">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ipe(left)">
                                      <p:cBhvr>
                                        <p:cTn id="3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69E65E-74A7-CFB9-B2D6-8F00E7A7E060}"/>
              </a:ext>
            </a:extLst>
          </p:cNvPr>
          <p:cNvSpPr>
            <a:spLocks noGrp="1"/>
          </p:cNvSpPr>
          <p:nvPr>
            <p:ph idx="1"/>
          </p:nvPr>
        </p:nvSpPr>
        <p:spPr>
          <a:xfrm>
            <a:off x="606287" y="1536894"/>
            <a:ext cx="11451242" cy="4840357"/>
          </a:xfrm>
        </p:spPr>
        <p:txBody>
          <a:bodyPr>
            <a:normAutofit/>
          </a:bodyPr>
          <a:lstStyle/>
          <a:p>
            <a:r>
              <a:rPr lang="en-US" dirty="0"/>
              <a:t>Between the truth and error (1 John 4:1)</a:t>
            </a:r>
          </a:p>
          <a:p>
            <a:r>
              <a:rPr lang="en-US" dirty="0"/>
              <a:t>Between what a man teaches and what the Bible teaches (Matt. 22:29-32)</a:t>
            </a:r>
          </a:p>
          <a:p>
            <a:r>
              <a:rPr lang="en-US" dirty="0"/>
              <a:t>By using the Bible (Acts 17:11; John 8:31)</a:t>
            </a:r>
          </a:p>
          <a:p>
            <a:r>
              <a:rPr lang="en-US" dirty="0"/>
              <a:t>Because there is only one truth that saves (John 8:32; 17:17)</a:t>
            </a:r>
          </a:p>
          <a:p>
            <a:r>
              <a:rPr lang="en-US" dirty="0"/>
              <a:t>Because all other “truths” will condemn (2 Pet. 2:1-22; Gal. 1:9)</a:t>
            </a:r>
          </a:p>
          <a:p>
            <a:r>
              <a:rPr lang="en-US" dirty="0"/>
              <a:t>Because God only intended one correct interpretation of the Bible </a:t>
            </a:r>
            <a:br>
              <a:rPr lang="en-US" dirty="0"/>
            </a:br>
            <a:r>
              <a:rPr lang="en-US" dirty="0"/>
              <a:t>(1 Cor. 1:10; Rom. 16:17-18)</a:t>
            </a:r>
          </a:p>
          <a:p>
            <a:endParaRPr lang="en-US" dirty="0"/>
          </a:p>
        </p:txBody>
      </p:sp>
    </p:spTree>
    <p:extLst>
      <p:ext uri="{BB962C8B-B14F-4D97-AF65-F5344CB8AC3E}">
        <p14:creationId xmlns:p14="http://schemas.microsoft.com/office/powerpoint/2010/main" val="28248700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background with white text&#10;&#10;Description automatically generated">
            <a:extLst>
              <a:ext uri="{FF2B5EF4-FFF2-40B4-BE49-F238E27FC236}">
                <a16:creationId xmlns:a16="http://schemas.microsoft.com/office/drawing/2014/main" id="{6D715C9F-430F-BD2A-E435-106D94E68262}"/>
              </a:ext>
            </a:extLst>
          </p:cNvPr>
          <p:cNvPicPr>
            <a:picLocks noChangeAspect="1"/>
          </p:cNvPicPr>
          <p:nvPr/>
        </p:nvPicPr>
        <p:blipFill rotWithShape="1">
          <a:blip r:embed="rId2">
            <a:extLst>
              <a:ext uri="{28A0092B-C50C-407E-A947-70E740481C1C}">
                <a14:useLocalDpi xmlns:a14="http://schemas.microsoft.com/office/drawing/2010/main" val="0"/>
              </a:ext>
            </a:extLst>
          </a:blip>
          <a:srcRect t="27389" b="59131"/>
          <a:stretch/>
        </p:blipFill>
        <p:spPr>
          <a:xfrm>
            <a:off x="504" y="1878496"/>
            <a:ext cx="12190992" cy="924340"/>
          </a:xfrm>
          <a:prstGeom prst="rect">
            <a:avLst/>
          </a:prstGeom>
        </p:spPr>
      </p:pic>
      <p:pic>
        <p:nvPicPr>
          <p:cNvPr id="7" name="Picture 6" descr="A black background with white text&#10;&#10;Description automatically generated">
            <a:extLst>
              <a:ext uri="{FF2B5EF4-FFF2-40B4-BE49-F238E27FC236}">
                <a16:creationId xmlns:a16="http://schemas.microsoft.com/office/drawing/2014/main" id="{AA4E2B62-A782-FD9B-F966-F24B210CDCBB}"/>
              </a:ext>
            </a:extLst>
          </p:cNvPr>
          <p:cNvPicPr>
            <a:picLocks noChangeAspect="1"/>
          </p:cNvPicPr>
          <p:nvPr/>
        </p:nvPicPr>
        <p:blipFill rotWithShape="1">
          <a:blip r:embed="rId2">
            <a:extLst>
              <a:ext uri="{28A0092B-C50C-407E-A947-70E740481C1C}">
                <a14:useLocalDpi xmlns:a14="http://schemas.microsoft.com/office/drawing/2010/main" val="0"/>
              </a:ext>
            </a:extLst>
          </a:blip>
          <a:srcRect l="30487" t="40869" r="10894" b="43912"/>
          <a:stretch/>
        </p:blipFill>
        <p:spPr>
          <a:xfrm>
            <a:off x="3717234" y="2802836"/>
            <a:ext cx="7146235" cy="1043607"/>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79AE3F84-AEAB-2078-B4A7-F9929BD0483B}"/>
              </a:ext>
            </a:extLst>
          </p:cNvPr>
          <p:cNvPicPr>
            <a:picLocks noChangeAspect="1"/>
          </p:cNvPicPr>
          <p:nvPr/>
        </p:nvPicPr>
        <p:blipFill rotWithShape="1">
          <a:blip r:embed="rId2">
            <a:extLst>
              <a:ext uri="{28A0092B-C50C-407E-A947-70E740481C1C}">
                <a14:useLocalDpi xmlns:a14="http://schemas.microsoft.com/office/drawing/2010/main" val="0"/>
              </a:ext>
            </a:extLst>
          </a:blip>
          <a:srcRect l="44918" t="59131" r="25731" b="29274"/>
          <a:stretch/>
        </p:blipFill>
        <p:spPr>
          <a:xfrm>
            <a:off x="5476460" y="4055165"/>
            <a:ext cx="3578087" cy="795131"/>
          </a:xfrm>
          <a:prstGeom prst="rect">
            <a:avLst/>
          </a:prstGeom>
        </p:spPr>
      </p:pic>
    </p:spTree>
    <p:extLst>
      <p:ext uri="{BB962C8B-B14F-4D97-AF65-F5344CB8AC3E}">
        <p14:creationId xmlns:p14="http://schemas.microsoft.com/office/powerpoint/2010/main" val="1993741191"/>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69E65E-74A7-CFB9-B2D6-8F00E7A7E060}"/>
              </a:ext>
            </a:extLst>
          </p:cNvPr>
          <p:cNvSpPr>
            <a:spLocks noGrp="1"/>
          </p:cNvSpPr>
          <p:nvPr>
            <p:ph idx="1"/>
          </p:nvPr>
        </p:nvSpPr>
        <p:spPr>
          <a:xfrm>
            <a:off x="606287" y="1536192"/>
            <a:ext cx="11270974" cy="5421199"/>
          </a:xfrm>
        </p:spPr>
        <p:txBody>
          <a:bodyPr>
            <a:normAutofit/>
          </a:bodyPr>
          <a:lstStyle/>
          <a:p>
            <a:r>
              <a:rPr lang="en-US" dirty="0"/>
              <a:t>The Church of Christ Belongs to Christ (16:16)</a:t>
            </a:r>
          </a:p>
          <a:p>
            <a:pPr lvl="1"/>
            <a:r>
              <a:rPr lang="en-US" dirty="0"/>
              <a:t>He built it (Matt. 16:18-19) and bought it (Acts 20:28) – The church is “OF” Christ</a:t>
            </a:r>
          </a:p>
          <a:p>
            <a:r>
              <a:rPr lang="en-US" dirty="0"/>
              <a:t>Christ Only Has One Doctrine for His Church (16:17)</a:t>
            </a:r>
          </a:p>
          <a:p>
            <a:pPr lvl="1"/>
            <a:r>
              <a:rPr lang="en-US" dirty="0"/>
              <a:t>“The doctrine” (16:17) is “the gospel” (Gal. 1:6-11) is “the faith” (Gal. 1:23; Jude 3), of which there is only “one” (Eph. 4:5; 1 Tim. 1:3) </a:t>
            </a:r>
            <a:r>
              <a:rPr lang="en-US">
                <a:sym typeface="Wingdings" panose="05000000000000000000" pitchFamily="2" charset="2"/>
              </a:rPr>
              <a:t> “</a:t>
            </a:r>
            <a:r>
              <a:rPr lang="en-US" dirty="0">
                <a:sym typeface="Wingdings" panose="05000000000000000000" pitchFamily="2" charset="2"/>
              </a:rPr>
              <a:t>no divisions” (1 Cor. 1:10)</a:t>
            </a:r>
            <a:endParaRPr lang="en-US" dirty="0"/>
          </a:p>
          <a:p>
            <a:r>
              <a:rPr lang="en-US" dirty="0"/>
              <a:t>The Church Does Not Originate Doctrine – Christ Does (16:17)</a:t>
            </a:r>
          </a:p>
          <a:p>
            <a:pPr lvl="1"/>
            <a:r>
              <a:rPr lang="en-US" dirty="0"/>
              <a:t>Christ’s doctrine must be “heard” (Rom. 10:13-17; Matt. 7:24-27), “learned” (Rom. 15:4; 16:17; 2 Tim. 3:14) and “received” (1 Cor. 11:23; 15:1-4; Gal. 1:12)</a:t>
            </a:r>
          </a:p>
          <a:p>
            <a:pPr lvl="1"/>
            <a:r>
              <a:rPr lang="en-US" dirty="0"/>
              <a:t>Christ’s doctrine must then be taught completely and faithfully (Matt. 28:19; 1 Pet. 4:11; Acts 20:27; Rev. 22:18-19)</a:t>
            </a:r>
          </a:p>
          <a:p>
            <a:pPr lvl="1"/>
            <a:r>
              <a:rPr lang="en-US" dirty="0"/>
              <a:t>For a person, a preacher or a church to teach a doctrine that Christ did not originate is to be guilty of false teaching (2 Pet. 2:1; 1 John 4:1) and subject to “anathema” (Gal. 1:8-9)</a:t>
            </a:r>
          </a:p>
        </p:txBody>
      </p:sp>
    </p:spTree>
    <p:extLst>
      <p:ext uri="{BB962C8B-B14F-4D97-AF65-F5344CB8AC3E}">
        <p14:creationId xmlns:p14="http://schemas.microsoft.com/office/powerpoint/2010/main" val="2515357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69E65E-74A7-CFB9-B2D6-8F00E7A7E060}"/>
              </a:ext>
            </a:extLst>
          </p:cNvPr>
          <p:cNvSpPr>
            <a:spLocks noGrp="1"/>
          </p:cNvSpPr>
          <p:nvPr>
            <p:ph idx="1"/>
          </p:nvPr>
        </p:nvSpPr>
        <p:spPr>
          <a:xfrm>
            <a:off x="606287" y="1536192"/>
            <a:ext cx="11270974" cy="5421199"/>
          </a:xfrm>
        </p:spPr>
        <p:txBody>
          <a:bodyPr>
            <a:normAutofit/>
          </a:bodyPr>
          <a:lstStyle/>
          <a:p>
            <a:r>
              <a:rPr lang="en-US" dirty="0"/>
              <a:t>Christ Warns About Any Doctrine That Is Not His (16:17-19)</a:t>
            </a:r>
          </a:p>
          <a:p>
            <a:pPr lvl="1"/>
            <a:r>
              <a:rPr lang="en-US" dirty="0"/>
              <a:t>Christ tells His church to note those who cause divisions contrary to the doctrine</a:t>
            </a:r>
          </a:p>
          <a:p>
            <a:pPr lvl="1"/>
            <a:r>
              <a:rPr lang="en-US" dirty="0"/>
              <a:t>Christ tells His church to avoid those who cause divisions contrary to the doctrine</a:t>
            </a:r>
          </a:p>
          <a:p>
            <a:pPr lvl="1"/>
            <a:r>
              <a:rPr lang="en-US" dirty="0"/>
              <a:t>Christ states that these people “do not serve our Lord Jesus Christ”</a:t>
            </a:r>
          </a:p>
          <a:p>
            <a:pPr lvl="1"/>
            <a:r>
              <a:rPr lang="en-US" dirty="0"/>
              <a:t>Christ warns of the danger of being “deceived”</a:t>
            </a:r>
          </a:p>
          <a:p>
            <a:pPr lvl="1"/>
            <a:r>
              <a:rPr lang="en-US" dirty="0"/>
              <a:t>Christ commands to distinguish between good and evil, truth and error</a:t>
            </a:r>
          </a:p>
          <a:p>
            <a:pPr lvl="1"/>
            <a:r>
              <a:rPr lang="en-US" dirty="0"/>
              <a:t>Christ’s church must heed His warnings and not teach any other doctrine (1 Tim. 1:3; 6:3; Gal. 1:6-9)</a:t>
            </a:r>
          </a:p>
          <a:p>
            <a:r>
              <a:rPr lang="en-US" dirty="0"/>
              <a:t>If “The Church of Christ” teaches “The Doctrine of Christ,” then:</a:t>
            </a:r>
          </a:p>
          <a:p>
            <a:pPr lvl="1"/>
            <a:r>
              <a:rPr lang="en-US" dirty="0"/>
              <a:t>It is the doctrine of Christ (not of the church) which is being taught</a:t>
            </a:r>
          </a:p>
          <a:p>
            <a:pPr lvl="1"/>
            <a:r>
              <a:rPr lang="en-US" dirty="0"/>
              <a:t>To state, “I don’t agree with the church of Christ on that” is not a valid argument </a:t>
            </a:r>
          </a:p>
          <a:p>
            <a:pPr lvl="1"/>
            <a:r>
              <a:rPr lang="en-US" dirty="0"/>
              <a:t>The reality is that if you don’t agree with it then you don’t agree with Christ</a:t>
            </a:r>
          </a:p>
        </p:txBody>
      </p:sp>
    </p:spTree>
    <p:extLst>
      <p:ext uri="{BB962C8B-B14F-4D97-AF65-F5344CB8AC3E}">
        <p14:creationId xmlns:p14="http://schemas.microsoft.com/office/powerpoint/2010/main" val="20318333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wipe(left)">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wipe(left)">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wipe(left)">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and a note&#10;&#10;Description automatically generated">
            <a:extLst>
              <a:ext uri="{FF2B5EF4-FFF2-40B4-BE49-F238E27FC236}">
                <a16:creationId xmlns:a16="http://schemas.microsoft.com/office/drawing/2014/main" id="{2198FBDA-796F-2B4A-C52E-E0669ECBD377}"/>
              </a:ext>
            </a:extLst>
          </p:cNvPr>
          <p:cNvPicPr>
            <a:picLocks noChangeAspect="1"/>
          </p:cNvPicPr>
          <p:nvPr/>
        </p:nvPicPr>
        <p:blipFill rotWithShape="1">
          <a:blip r:embed="rId2">
            <a:extLst>
              <a:ext uri="{28A0092B-C50C-407E-A947-70E740481C1C}">
                <a14:useLocalDpi xmlns:a14="http://schemas.microsoft.com/office/drawing/2010/main" val="0"/>
              </a:ext>
            </a:extLst>
          </a:blip>
          <a:srcRect t="23186" r="57365"/>
          <a:stretch/>
        </p:blipFill>
        <p:spPr>
          <a:xfrm>
            <a:off x="504" y="1590261"/>
            <a:ext cx="5197661" cy="5267455"/>
          </a:xfrm>
          <a:prstGeom prst="rect">
            <a:avLst/>
          </a:prstGeom>
        </p:spPr>
      </p:pic>
      <p:pic>
        <p:nvPicPr>
          <p:cNvPr id="11" name="Picture 10" descr="A book and a note&#10;&#10;Description automatically generated">
            <a:extLst>
              <a:ext uri="{FF2B5EF4-FFF2-40B4-BE49-F238E27FC236}">
                <a16:creationId xmlns:a16="http://schemas.microsoft.com/office/drawing/2014/main" id="{4DB9AE97-9CB5-7DA1-B3F8-5607DCB4F8E0}"/>
              </a:ext>
            </a:extLst>
          </p:cNvPr>
          <p:cNvPicPr>
            <a:picLocks noChangeAspect="1"/>
          </p:cNvPicPr>
          <p:nvPr/>
        </p:nvPicPr>
        <p:blipFill rotWithShape="1">
          <a:blip r:embed="rId2">
            <a:extLst>
              <a:ext uri="{28A0092B-C50C-407E-A947-70E740481C1C}">
                <a14:useLocalDpi xmlns:a14="http://schemas.microsoft.com/office/drawing/2010/main" val="0"/>
              </a:ext>
            </a:extLst>
          </a:blip>
          <a:srcRect l="42636" t="23186"/>
          <a:stretch/>
        </p:blipFill>
        <p:spPr>
          <a:xfrm>
            <a:off x="5198164" y="1590261"/>
            <a:ext cx="6993331" cy="5267455"/>
          </a:xfrm>
          <a:prstGeom prst="rect">
            <a:avLst/>
          </a:prstGeom>
        </p:spPr>
      </p:pic>
      <p:sp>
        <p:nvSpPr>
          <p:cNvPr id="9" name="TextBox 8">
            <a:extLst>
              <a:ext uri="{FF2B5EF4-FFF2-40B4-BE49-F238E27FC236}">
                <a16:creationId xmlns:a16="http://schemas.microsoft.com/office/drawing/2014/main" id="{A804BAFF-9AA8-072B-E167-0AF23FD1ECF3}"/>
              </a:ext>
            </a:extLst>
          </p:cNvPr>
          <p:cNvSpPr txBox="1"/>
          <p:nvPr/>
        </p:nvSpPr>
        <p:spPr>
          <a:xfrm>
            <a:off x="506897" y="3655690"/>
            <a:ext cx="4452730" cy="1077218"/>
          </a:xfrm>
          <a:prstGeom prst="rect">
            <a:avLst/>
          </a:prstGeom>
          <a:noFill/>
        </p:spPr>
        <p:txBody>
          <a:bodyPr wrap="square" rtlCol="0">
            <a:spAutoFit/>
          </a:bodyPr>
          <a:lstStyle/>
          <a:p>
            <a:r>
              <a:rPr lang="en-US" sz="3200" b="1" i="1" dirty="0">
                <a:latin typeface="Calibri" panose="020F0502020204030204" pitchFamily="34" charset="0"/>
                <a:ea typeface="Calibri" panose="020F0502020204030204" pitchFamily="34" charset="0"/>
                <a:cs typeface="Times New Roman" panose="02020603050405020304" pitchFamily="18" charset="0"/>
              </a:rPr>
              <a:t>“Baptism is essential for salvation.”</a:t>
            </a:r>
            <a:endParaRPr lang="en-US" sz="3200" b="1" i="1" dirty="0"/>
          </a:p>
        </p:txBody>
      </p:sp>
      <p:sp>
        <p:nvSpPr>
          <p:cNvPr id="12" name="TextBox 11">
            <a:extLst>
              <a:ext uri="{FF2B5EF4-FFF2-40B4-BE49-F238E27FC236}">
                <a16:creationId xmlns:a16="http://schemas.microsoft.com/office/drawing/2014/main" id="{A4A7C8C4-0360-B9A4-3098-3C25DA5F0502}"/>
              </a:ext>
            </a:extLst>
          </p:cNvPr>
          <p:cNvSpPr txBox="1"/>
          <p:nvPr/>
        </p:nvSpPr>
        <p:spPr>
          <a:xfrm>
            <a:off x="5943600" y="2019047"/>
            <a:ext cx="5320243" cy="3981603"/>
          </a:xfrm>
          <a:prstGeom prst="rect">
            <a:avLst/>
          </a:prstGeom>
          <a:noFill/>
        </p:spPr>
        <p:txBody>
          <a:bodyPr wrap="square" rtlCol="0">
            <a:spAutoFit/>
          </a:bodyPr>
          <a:lstStyle/>
          <a:p>
            <a:pPr algn="ctr">
              <a:lnSpc>
                <a:spcPct val="95000"/>
              </a:lnSpc>
              <a:spcAft>
                <a:spcPts val="600"/>
              </a:spcAft>
            </a:pPr>
            <a:r>
              <a:rPr lang="en-US" sz="2800" b="1" dirty="0">
                <a:latin typeface="Calibri" panose="020F0502020204030204" pitchFamily="34" charset="0"/>
                <a:ea typeface="Calibri" panose="020F0502020204030204" pitchFamily="34" charset="0"/>
                <a:cs typeface="Times New Roman" panose="02020603050405020304" pitchFamily="18" charset="0"/>
              </a:rPr>
              <a:t>“He who believes and is baptized will be saved; but he who does not believe will be condemned.”</a:t>
            </a:r>
          </a:p>
          <a:p>
            <a:pPr algn="ctr">
              <a:lnSpc>
                <a:spcPct val="95000"/>
              </a:lnSpc>
              <a:spcAft>
                <a:spcPts val="600"/>
              </a:spcAft>
            </a:pPr>
            <a:r>
              <a:rPr lang="en-US" sz="2800" b="1" dirty="0">
                <a:latin typeface="Calibri" panose="020F0502020204030204" pitchFamily="34" charset="0"/>
                <a:ea typeface="Calibri" panose="020F0502020204030204" pitchFamily="34" charset="0"/>
                <a:cs typeface="Times New Roman" panose="02020603050405020304" pitchFamily="18" charset="0"/>
              </a:rPr>
              <a:t>“Repent, and let every one of you be baptized in the name of Jesus Christ for the remission of sins; and you shall receive the gift of the Holy Spirit.”</a:t>
            </a:r>
          </a:p>
          <a:p>
            <a:pPr algn="ctr">
              <a:lnSpc>
                <a:spcPct val="95000"/>
              </a:lnSpc>
              <a:spcAft>
                <a:spcPts val="600"/>
              </a:spcAft>
            </a:pPr>
            <a:r>
              <a:rPr lang="en-US" sz="2800" b="1" dirty="0">
                <a:latin typeface="Calibri" panose="020F0502020204030204" pitchFamily="34" charset="0"/>
                <a:ea typeface="Calibri" panose="020F0502020204030204" pitchFamily="34" charset="0"/>
                <a:cs typeface="Times New Roman" panose="02020603050405020304" pitchFamily="18" charset="0"/>
              </a:rPr>
              <a:t>(Mark 16:16; Acts 2:38)</a:t>
            </a:r>
          </a:p>
        </p:txBody>
      </p:sp>
    </p:spTree>
    <p:extLst>
      <p:ext uri="{BB962C8B-B14F-4D97-AF65-F5344CB8AC3E}">
        <p14:creationId xmlns:p14="http://schemas.microsoft.com/office/powerpoint/2010/main" val="41129463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and a note&#10;&#10;Description automatically generated">
            <a:extLst>
              <a:ext uri="{FF2B5EF4-FFF2-40B4-BE49-F238E27FC236}">
                <a16:creationId xmlns:a16="http://schemas.microsoft.com/office/drawing/2014/main" id="{2198FBDA-796F-2B4A-C52E-E0669ECBD377}"/>
              </a:ext>
            </a:extLst>
          </p:cNvPr>
          <p:cNvPicPr>
            <a:picLocks noChangeAspect="1"/>
          </p:cNvPicPr>
          <p:nvPr/>
        </p:nvPicPr>
        <p:blipFill rotWithShape="1">
          <a:blip r:embed="rId2">
            <a:extLst>
              <a:ext uri="{28A0092B-C50C-407E-A947-70E740481C1C}">
                <a14:useLocalDpi xmlns:a14="http://schemas.microsoft.com/office/drawing/2010/main" val="0"/>
              </a:ext>
            </a:extLst>
          </a:blip>
          <a:srcRect t="23186" r="57365"/>
          <a:stretch/>
        </p:blipFill>
        <p:spPr>
          <a:xfrm>
            <a:off x="504" y="1590261"/>
            <a:ext cx="5197661" cy="5267455"/>
          </a:xfrm>
          <a:prstGeom prst="rect">
            <a:avLst/>
          </a:prstGeom>
        </p:spPr>
      </p:pic>
      <p:pic>
        <p:nvPicPr>
          <p:cNvPr id="11" name="Picture 10" descr="A book and a note&#10;&#10;Description automatically generated">
            <a:extLst>
              <a:ext uri="{FF2B5EF4-FFF2-40B4-BE49-F238E27FC236}">
                <a16:creationId xmlns:a16="http://schemas.microsoft.com/office/drawing/2014/main" id="{4DB9AE97-9CB5-7DA1-B3F8-5607DCB4F8E0}"/>
              </a:ext>
            </a:extLst>
          </p:cNvPr>
          <p:cNvPicPr>
            <a:picLocks noChangeAspect="1"/>
          </p:cNvPicPr>
          <p:nvPr/>
        </p:nvPicPr>
        <p:blipFill rotWithShape="1">
          <a:blip r:embed="rId2">
            <a:extLst>
              <a:ext uri="{28A0092B-C50C-407E-A947-70E740481C1C}">
                <a14:useLocalDpi xmlns:a14="http://schemas.microsoft.com/office/drawing/2010/main" val="0"/>
              </a:ext>
            </a:extLst>
          </a:blip>
          <a:srcRect l="42636" t="23186"/>
          <a:stretch/>
        </p:blipFill>
        <p:spPr>
          <a:xfrm>
            <a:off x="5198164" y="1590261"/>
            <a:ext cx="6993331" cy="5267455"/>
          </a:xfrm>
          <a:prstGeom prst="rect">
            <a:avLst/>
          </a:prstGeom>
        </p:spPr>
      </p:pic>
      <p:sp>
        <p:nvSpPr>
          <p:cNvPr id="9" name="TextBox 8">
            <a:extLst>
              <a:ext uri="{FF2B5EF4-FFF2-40B4-BE49-F238E27FC236}">
                <a16:creationId xmlns:a16="http://schemas.microsoft.com/office/drawing/2014/main" id="{A804BAFF-9AA8-072B-E167-0AF23FD1ECF3}"/>
              </a:ext>
            </a:extLst>
          </p:cNvPr>
          <p:cNvSpPr txBox="1"/>
          <p:nvPr/>
        </p:nvSpPr>
        <p:spPr>
          <a:xfrm>
            <a:off x="506897" y="3655690"/>
            <a:ext cx="4452730" cy="1569660"/>
          </a:xfrm>
          <a:prstGeom prst="rect">
            <a:avLst/>
          </a:prstGeom>
          <a:noFill/>
        </p:spPr>
        <p:txBody>
          <a:bodyPr wrap="square" rtlCol="0">
            <a:spAutoFit/>
          </a:bodyPr>
          <a:lstStyle/>
          <a:p>
            <a:r>
              <a:rPr lang="en-US" sz="3200" b="1" i="1" dirty="0">
                <a:latin typeface="Calibri" panose="020F0502020204030204" pitchFamily="34" charset="0"/>
                <a:ea typeface="Calibri" panose="020F0502020204030204" pitchFamily="34" charset="0"/>
                <a:cs typeface="Times New Roman" panose="02020603050405020304" pitchFamily="18" charset="0"/>
              </a:rPr>
              <a:t>“A Christian can so sin as to lose his salvation and fall from grace.”</a:t>
            </a:r>
            <a:endParaRPr lang="en-US" sz="3200" b="1" i="1" dirty="0"/>
          </a:p>
        </p:txBody>
      </p:sp>
      <p:sp>
        <p:nvSpPr>
          <p:cNvPr id="12" name="TextBox 11">
            <a:extLst>
              <a:ext uri="{FF2B5EF4-FFF2-40B4-BE49-F238E27FC236}">
                <a16:creationId xmlns:a16="http://schemas.microsoft.com/office/drawing/2014/main" id="{A4A7C8C4-0360-B9A4-3098-3C25DA5F0502}"/>
              </a:ext>
            </a:extLst>
          </p:cNvPr>
          <p:cNvSpPr txBox="1"/>
          <p:nvPr/>
        </p:nvSpPr>
        <p:spPr>
          <a:xfrm>
            <a:off x="5943600" y="2019047"/>
            <a:ext cx="5320243" cy="3930307"/>
          </a:xfrm>
          <a:prstGeom prst="rect">
            <a:avLst/>
          </a:prstGeom>
          <a:noFill/>
        </p:spPr>
        <p:txBody>
          <a:bodyPr wrap="square" rtlCol="0">
            <a:spAutoFit/>
          </a:bodyPr>
          <a:lstStyle/>
          <a:p>
            <a:pPr algn="ctr">
              <a:lnSpc>
                <a:spcPct val="95000"/>
              </a:lnSpc>
              <a:spcAft>
                <a:spcPts val="600"/>
              </a:spcAft>
            </a:pPr>
            <a:r>
              <a:rPr lang="en-US" sz="2800" b="1" dirty="0">
                <a:latin typeface="Calibri" panose="020F0502020204030204" pitchFamily="34" charset="0"/>
                <a:ea typeface="Calibri" panose="020F0502020204030204" pitchFamily="34" charset="0"/>
                <a:cs typeface="Times New Roman" panose="02020603050405020304" pitchFamily="18" charset="0"/>
              </a:rPr>
              <a:t>“You have become estranged</a:t>
            </a:r>
            <a:br>
              <a:rPr lang="en-US" sz="2800" b="1" dirty="0">
                <a:latin typeface="Calibri" panose="020F0502020204030204" pitchFamily="34" charset="0"/>
                <a:ea typeface="Calibri" panose="020F0502020204030204" pitchFamily="34" charset="0"/>
                <a:cs typeface="Times New Roman" panose="02020603050405020304" pitchFamily="18" charset="0"/>
              </a:rPr>
            </a:br>
            <a:r>
              <a:rPr lang="en-US" sz="2800" b="1" dirty="0">
                <a:latin typeface="Calibri" panose="020F0502020204030204" pitchFamily="34" charset="0"/>
                <a:ea typeface="Calibri" panose="020F0502020204030204" pitchFamily="34" charset="0"/>
                <a:cs typeface="Times New Roman" panose="02020603050405020304" pitchFamily="18" charset="0"/>
              </a:rPr>
              <a:t>from Christ…you have fallen</a:t>
            </a:r>
            <a:br>
              <a:rPr lang="en-US" sz="2800" b="1" dirty="0">
                <a:latin typeface="Calibri" panose="020F0502020204030204" pitchFamily="34" charset="0"/>
                <a:ea typeface="Calibri" panose="020F0502020204030204" pitchFamily="34" charset="0"/>
                <a:cs typeface="Times New Roman" panose="02020603050405020304" pitchFamily="18" charset="0"/>
              </a:rPr>
            </a:br>
            <a:r>
              <a:rPr lang="en-US" sz="2800" b="1" dirty="0">
                <a:latin typeface="Calibri" panose="020F0502020204030204" pitchFamily="34" charset="0"/>
                <a:ea typeface="Calibri" panose="020F0502020204030204" pitchFamily="34" charset="0"/>
                <a:cs typeface="Times New Roman" panose="02020603050405020304" pitchFamily="18" charset="0"/>
              </a:rPr>
              <a:t>from grace.”</a:t>
            </a:r>
          </a:p>
          <a:p>
            <a:pPr algn="ctr">
              <a:lnSpc>
                <a:spcPct val="95000"/>
              </a:lnSpc>
              <a:spcAft>
                <a:spcPts val="600"/>
              </a:spcAft>
            </a:pPr>
            <a:r>
              <a:rPr lang="en-US" sz="2800" b="1" dirty="0">
                <a:latin typeface="Calibri" panose="020F0502020204030204" pitchFamily="34" charset="0"/>
                <a:ea typeface="Calibri" panose="020F0502020204030204" pitchFamily="34" charset="0"/>
                <a:cs typeface="Times New Roman" panose="02020603050405020304" pitchFamily="18" charset="0"/>
              </a:rPr>
              <a:t>“Brethren, if anyone among you wanders from the truth…he who turns a sinner from the error of his way will save a soul from death and cover a multitude of sins.”</a:t>
            </a:r>
          </a:p>
          <a:p>
            <a:pPr algn="ctr">
              <a:lnSpc>
                <a:spcPct val="95000"/>
              </a:lnSpc>
              <a:spcAft>
                <a:spcPts val="600"/>
              </a:spcAft>
            </a:pPr>
            <a:r>
              <a:rPr lang="en-US" sz="2800" b="1" dirty="0">
                <a:latin typeface="Calibri" panose="020F0502020204030204" pitchFamily="34" charset="0"/>
                <a:ea typeface="Calibri" panose="020F0502020204030204" pitchFamily="34" charset="0"/>
                <a:cs typeface="Times New Roman" panose="02020603050405020304" pitchFamily="18" charset="0"/>
              </a:rPr>
              <a:t>(Gal. 5:4; Jas. 5:19-20)</a:t>
            </a:r>
          </a:p>
        </p:txBody>
      </p:sp>
    </p:spTree>
    <p:extLst>
      <p:ext uri="{BB962C8B-B14F-4D97-AF65-F5344CB8AC3E}">
        <p14:creationId xmlns:p14="http://schemas.microsoft.com/office/powerpoint/2010/main" val="291920916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and a note&#10;&#10;Description automatically generated">
            <a:extLst>
              <a:ext uri="{FF2B5EF4-FFF2-40B4-BE49-F238E27FC236}">
                <a16:creationId xmlns:a16="http://schemas.microsoft.com/office/drawing/2014/main" id="{2198FBDA-796F-2B4A-C52E-E0669ECBD377}"/>
              </a:ext>
            </a:extLst>
          </p:cNvPr>
          <p:cNvPicPr>
            <a:picLocks noChangeAspect="1"/>
          </p:cNvPicPr>
          <p:nvPr/>
        </p:nvPicPr>
        <p:blipFill rotWithShape="1">
          <a:blip r:embed="rId2">
            <a:extLst>
              <a:ext uri="{28A0092B-C50C-407E-A947-70E740481C1C}">
                <a14:useLocalDpi xmlns:a14="http://schemas.microsoft.com/office/drawing/2010/main" val="0"/>
              </a:ext>
            </a:extLst>
          </a:blip>
          <a:srcRect t="23186" r="57365"/>
          <a:stretch/>
        </p:blipFill>
        <p:spPr>
          <a:xfrm>
            <a:off x="504" y="1590261"/>
            <a:ext cx="5197661" cy="5267455"/>
          </a:xfrm>
          <a:prstGeom prst="rect">
            <a:avLst/>
          </a:prstGeom>
        </p:spPr>
      </p:pic>
      <p:pic>
        <p:nvPicPr>
          <p:cNvPr id="11" name="Picture 10" descr="A book and a note&#10;&#10;Description automatically generated">
            <a:extLst>
              <a:ext uri="{FF2B5EF4-FFF2-40B4-BE49-F238E27FC236}">
                <a16:creationId xmlns:a16="http://schemas.microsoft.com/office/drawing/2014/main" id="{4DB9AE97-9CB5-7DA1-B3F8-5607DCB4F8E0}"/>
              </a:ext>
            </a:extLst>
          </p:cNvPr>
          <p:cNvPicPr>
            <a:picLocks noChangeAspect="1"/>
          </p:cNvPicPr>
          <p:nvPr/>
        </p:nvPicPr>
        <p:blipFill rotWithShape="1">
          <a:blip r:embed="rId2">
            <a:extLst>
              <a:ext uri="{28A0092B-C50C-407E-A947-70E740481C1C}">
                <a14:useLocalDpi xmlns:a14="http://schemas.microsoft.com/office/drawing/2010/main" val="0"/>
              </a:ext>
            </a:extLst>
          </a:blip>
          <a:srcRect l="42636" t="23186"/>
          <a:stretch/>
        </p:blipFill>
        <p:spPr>
          <a:xfrm>
            <a:off x="5198164" y="1590261"/>
            <a:ext cx="6993331" cy="5267455"/>
          </a:xfrm>
          <a:prstGeom prst="rect">
            <a:avLst/>
          </a:prstGeom>
        </p:spPr>
      </p:pic>
      <p:sp>
        <p:nvSpPr>
          <p:cNvPr id="9" name="TextBox 8">
            <a:extLst>
              <a:ext uri="{FF2B5EF4-FFF2-40B4-BE49-F238E27FC236}">
                <a16:creationId xmlns:a16="http://schemas.microsoft.com/office/drawing/2014/main" id="{A804BAFF-9AA8-072B-E167-0AF23FD1ECF3}"/>
              </a:ext>
            </a:extLst>
          </p:cNvPr>
          <p:cNvSpPr txBox="1"/>
          <p:nvPr/>
        </p:nvSpPr>
        <p:spPr>
          <a:xfrm>
            <a:off x="506897" y="3655690"/>
            <a:ext cx="4452730" cy="1569660"/>
          </a:xfrm>
          <a:prstGeom prst="rect">
            <a:avLst/>
          </a:prstGeom>
          <a:noFill/>
        </p:spPr>
        <p:txBody>
          <a:bodyPr wrap="square" rtlCol="0">
            <a:spAutoFit/>
          </a:bodyPr>
          <a:lstStyle/>
          <a:p>
            <a:r>
              <a:rPr lang="en-US" sz="3200" b="1" i="1" dirty="0">
                <a:latin typeface="Calibri" panose="020F0502020204030204" pitchFamily="34" charset="0"/>
                <a:ea typeface="Calibri" panose="020F0502020204030204" pitchFamily="34" charset="0"/>
                <a:cs typeface="Times New Roman" panose="02020603050405020304" pitchFamily="18" charset="0"/>
              </a:rPr>
              <a:t>“There is only one church and only that church is going to heaven.”</a:t>
            </a:r>
            <a:endParaRPr lang="en-US" sz="3200" b="1" i="1" dirty="0"/>
          </a:p>
        </p:txBody>
      </p:sp>
      <p:sp>
        <p:nvSpPr>
          <p:cNvPr id="12" name="TextBox 11">
            <a:extLst>
              <a:ext uri="{FF2B5EF4-FFF2-40B4-BE49-F238E27FC236}">
                <a16:creationId xmlns:a16="http://schemas.microsoft.com/office/drawing/2014/main" id="{A4A7C8C4-0360-B9A4-3098-3C25DA5F0502}"/>
              </a:ext>
            </a:extLst>
          </p:cNvPr>
          <p:cNvSpPr txBox="1"/>
          <p:nvPr/>
        </p:nvSpPr>
        <p:spPr>
          <a:xfrm>
            <a:off x="5943600" y="2019047"/>
            <a:ext cx="5320243" cy="4007251"/>
          </a:xfrm>
          <a:prstGeom prst="rect">
            <a:avLst/>
          </a:prstGeom>
          <a:noFill/>
        </p:spPr>
        <p:txBody>
          <a:bodyPr wrap="square" rtlCol="0">
            <a:spAutoFit/>
          </a:bodyPr>
          <a:lstStyle/>
          <a:p>
            <a:pPr algn="ctr">
              <a:lnSpc>
                <a:spcPct val="95000"/>
              </a:lnSpc>
              <a:spcAft>
                <a:spcPts val="400"/>
              </a:spcAft>
            </a:pPr>
            <a:r>
              <a:rPr lang="en-US" sz="2800" b="1" dirty="0">
                <a:latin typeface="Calibri" panose="020F0502020204030204" pitchFamily="34" charset="0"/>
                <a:ea typeface="Calibri" panose="020F0502020204030204" pitchFamily="34" charset="0"/>
                <a:cs typeface="Times New Roman" panose="02020603050405020304" pitchFamily="18" charset="0"/>
              </a:rPr>
              <a:t>Christ “…is head over all things to the church, which is His body…”</a:t>
            </a:r>
          </a:p>
          <a:p>
            <a:pPr algn="ctr">
              <a:lnSpc>
                <a:spcPct val="95000"/>
              </a:lnSpc>
              <a:spcAft>
                <a:spcPts val="400"/>
              </a:spcAft>
            </a:pPr>
            <a:r>
              <a:rPr lang="en-US" sz="2800" b="1" dirty="0">
                <a:latin typeface="Calibri" panose="020F0502020204030204" pitchFamily="34" charset="0"/>
                <a:ea typeface="Calibri" panose="020F0502020204030204" pitchFamily="34" charset="0"/>
                <a:cs typeface="Times New Roman" panose="02020603050405020304" pitchFamily="18" charset="0"/>
              </a:rPr>
              <a:t>“There is one body…”</a:t>
            </a:r>
          </a:p>
          <a:p>
            <a:pPr algn="ctr">
              <a:lnSpc>
                <a:spcPct val="95000"/>
              </a:lnSpc>
              <a:spcAft>
                <a:spcPts val="400"/>
              </a:spcAft>
            </a:pPr>
            <a:r>
              <a:rPr lang="en-US" sz="2800" b="1" dirty="0">
                <a:latin typeface="Calibri" panose="020F0502020204030204" pitchFamily="34" charset="0"/>
                <a:ea typeface="Calibri" panose="020F0502020204030204" pitchFamily="34" charset="0"/>
                <a:cs typeface="Times New Roman" panose="02020603050405020304" pitchFamily="18" charset="0"/>
              </a:rPr>
              <a:t>“…that He might present her to Himself a glorious church, not having spot or wrinkle or any such thing, but that she should be holy and without blemish.”</a:t>
            </a:r>
          </a:p>
          <a:p>
            <a:pPr algn="ctr">
              <a:lnSpc>
                <a:spcPct val="95000"/>
              </a:lnSpc>
              <a:spcAft>
                <a:spcPts val="400"/>
              </a:spcAft>
            </a:pPr>
            <a:r>
              <a:rPr lang="en-US" sz="2800" b="1" dirty="0">
                <a:latin typeface="Calibri" panose="020F0502020204030204" pitchFamily="34" charset="0"/>
                <a:ea typeface="Calibri" panose="020F0502020204030204" pitchFamily="34" charset="0"/>
                <a:cs typeface="Times New Roman" panose="02020603050405020304" pitchFamily="18" charset="0"/>
              </a:rPr>
              <a:t>(Eph. 1:22-23; 4:4; 5:27)</a:t>
            </a:r>
          </a:p>
        </p:txBody>
      </p:sp>
    </p:spTree>
    <p:extLst>
      <p:ext uri="{BB962C8B-B14F-4D97-AF65-F5344CB8AC3E}">
        <p14:creationId xmlns:p14="http://schemas.microsoft.com/office/powerpoint/2010/main" val="115134331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and a note&#10;&#10;Description automatically generated">
            <a:extLst>
              <a:ext uri="{FF2B5EF4-FFF2-40B4-BE49-F238E27FC236}">
                <a16:creationId xmlns:a16="http://schemas.microsoft.com/office/drawing/2014/main" id="{2198FBDA-796F-2B4A-C52E-E0669ECBD377}"/>
              </a:ext>
            </a:extLst>
          </p:cNvPr>
          <p:cNvPicPr>
            <a:picLocks noChangeAspect="1"/>
          </p:cNvPicPr>
          <p:nvPr/>
        </p:nvPicPr>
        <p:blipFill rotWithShape="1">
          <a:blip r:embed="rId2">
            <a:extLst>
              <a:ext uri="{28A0092B-C50C-407E-A947-70E740481C1C}">
                <a14:useLocalDpi xmlns:a14="http://schemas.microsoft.com/office/drawing/2010/main" val="0"/>
              </a:ext>
            </a:extLst>
          </a:blip>
          <a:srcRect t="23186" r="57365"/>
          <a:stretch/>
        </p:blipFill>
        <p:spPr>
          <a:xfrm>
            <a:off x="504" y="1590261"/>
            <a:ext cx="5197661" cy="5267455"/>
          </a:xfrm>
          <a:prstGeom prst="rect">
            <a:avLst/>
          </a:prstGeom>
        </p:spPr>
      </p:pic>
      <p:pic>
        <p:nvPicPr>
          <p:cNvPr id="11" name="Picture 10" descr="A book and a note&#10;&#10;Description automatically generated">
            <a:extLst>
              <a:ext uri="{FF2B5EF4-FFF2-40B4-BE49-F238E27FC236}">
                <a16:creationId xmlns:a16="http://schemas.microsoft.com/office/drawing/2014/main" id="{4DB9AE97-9CB5-7DA1-B3F8-5607DCB4F8E0}"/>
              </a:ext>
            </a:extLst>
          </p:cNvPr>
          <p:cNvPicPr>
            <a:picLocks noChangeAspect="1"/>
          </p:cNvPicPr>
          <p:nvPr/>
        </p:nvPicPr>
        <p:blipFill rotWithShape="1">
          <a:blip r:embed="rId2">
            <a:extLst>
              <a:ext uri="{28A0092B-C50C-407E-A947-70E740481C1C}">
                <a14:useLocalDpi xmlns:a14="http://schemas.microsoft.com/office/drawing/2010/main" val="0"/>
              </a:ext>
            </a:extLst>
          </a:blip>
          <a:srcRect l="42636" t="23186"/>
          <a:stretch/>
        </p:blipFill>
        <p:spPr>
          <a:xfrm>
            <a:off x="5198164" y="1590261"/>
            <a:ext cx="6993331" cy="5267455"/>
          </a:xfrm>
          <a:prstGeom prst="rect">
            <a:avLst/>
          </a:prstGeom>
        </p:spPr>
      </p:pic>
      <p:sp>
        <p:nvSpPr>
          <p:cNvPr id="9" name="TextBox 8">
            <a:extLst>
              <a:ext uri="{FF2B5EF4-FFF2-40B4-BE49-F238E27FC236}">
                <a16:creationId xmlns:a16="http://schemas.microsoft.com/office/drawing/2014/main" id="{A804BAFF-9AA8-072B-E167-0AF23FD1ECF3}"/>
              </a:ext>
            </a:extLst>
          </p:cNvPr>
          <p:cNvSpPr txBox="1"/>
          <p:nvPr/>
        </p:nvSpPr>
        <p:spPr>
          <a:xfrm>
            <a:off x="506897" y="3655690"/>
            <a:ext cx="4452730" cy="2062103"/>
          </a:xfrm>
          <a:prstGeom prst="rect">
            <a:avLst/>
          </a:prstGeom>
          <a:noFill/>
        </p:spPr>
        <p:txBody>
          <a:bodyPr wrap="square" rtlCol="0">
            <a:spAutoFit/>
          </a:bodyPr>
          <a:lstStyle/>
          <a:p>
            <a:r>
              <a:rPr lang="en-US" sz="3200" b="1" i="1" dirty="0">
                <a:latin typeface="Calibri" panose="020F0502020204030204" pitchFamily="34" charset="0"/>
                <a:ea typeface="Calibri" panose="020F0502020204030204" pitchFamily="34" charset="0"/>
                <a:cs typeface="Times New Roman" panose="02020603050405020304" pitchFamily="18" charset="0"/>
              </a:rPr>
              <a:t>“God expects His people to worship Him and commune with Him every Sunday.”</a:t>
            </a:r>
            <a:endParaRPr lang="en-US" sz="3200" b="1" i="1" dirty="0"/>
          </a:p>
        </p:txBody>
      </p:sp>
      <p:sp>
        <p:nvSpPr>
          <p:cNvPr id="12" name="TextBox 11">
            <a:extLst>
              <a:ext uri="{FF2B5EF4-FFF2-40B4-BE49-F238E27FC236}">
                <a16:creationId xmlns:a16="http://schemas.microsoft.com/office/drawing/2014/main" id="{A4A7C8C4-0360-B9A4-3098-3C25DA5F0502}"/>
              </a:ext>
            </a:extLst>
          </p:cNvPr>
          <p:cNvSpPr txBox="1"/>
          <p:nvPr/>
        </p:nvSpPr>
        <p:spPr>
          <a:xfrm>
            <a:off x="5943600" y="2019047"/>
            <a:ext cx="5320243" cy="3930307"/>
          </a:xfrm>
          <a:prstGeom prst="rect">
            <a:avLst/>
          </a:prstGeom>
          <a:noFill/>
        </p:spPr>
        <p:txBody>
          <a:bodyPr wrap="square" rtlCol="0">
            <a:spAutoFit/>
          </a:bodyPr>
          <a:lstStyle/>
          <a:p>
            <a:pPr algn="ctr">
              <a:lnSpc>
                <a:spcPct val="95000"/>
              </a:lnSpc>
              <a:spcAft>
                <a:spcPts val="600"/>
              </a:spcAft>
            </a:pPr>
            <a:r>
              <a:rPr lang="en-US" sz="2800" b="1" dirty="0">
                <a:latin typeface="Calibri" panose="020F0502020204030204" pitchFamily="34" charset="0"/>
                <a:ea typeface="Calibri" panose="020F0502020204030204" pitchFamily="34" charset="0"/>
                <a:cs typeface="Times New Roman" panose="02020603050405020304" pitchFamily="18" charset="0"/>
              </a:rPr>
              <a:t>“Now on the first day of the week, when the disciples came together to break bread…”</a:t>
            </a:r>
          </a:p>
          <a:p>
            <a:pPr algn="ctr">
              <a:lnSpc>
                <a:spcPct val="95000"/>
              </a:lnSpc>
              <a:spcAft>
                <a:spcPts val="600"/>
              </a:spcAft>
            </a:pPr>
            <a:r>
              <a:rPr lang="en-US" sz="2800" b="1" dirty="0">
                <a:latin typeface="Calibri" panose="020F0502020204030204" pitchFamily="34" charset="0"/>
                <a:ea typeface="Calibri" panose="020F0502020204030204" pitchFamily="34" charset="0"/>
                <a:cs typeface="Times New Roman" panose="02020603050405020304" pitchFamily="18" charset="0"/>
              </a:rPr>
              <a:t>“…not forsaking the assembling of ourselves together, as is the manner of some…”</a:t>
            </a:r>
          </a:p>
          <a:p>
            <a:pPr algn="ctr">
              <a:lnSpc>
                <a:spcPct val="95000"/>
              </a:lnSpc>
              <a:spcAft>
                <a:spcPts val="600"/>
              </a:spcAft>
            </a:pPr>
            <a:r>
              <a:rPr lang="en-US" sz="2800" b="1" dirty="0">
                <a:latin typeface="Calibri" panose="020F0502020204030204" pitchFamily="34" charset="0"/>
                <a:ea typeface="Calibri" panose="020F0502020204030204" pitchFamily="34" charset="0"/>
                <a:cs typeface="Times New Roman" panose="02020603050405020304" pitchFamily="18" charset="0"/>
              </a:rPr>
              <a:t>(Acts 20:7 + Heb. 10:25;</a:t>
            </a:r>
            <a:br>
              <a:rPr lang="en-US" sz="2800" b="1" dirty="0">
                <a:latin typeface="Calibri" panose="020F0502020204030204" pitchFamily="34" charset="0"/>
                <a:ea typeface="Calibri" panose="020F0502020204030204" pitchFamily="34" charset="0"/>
                <a:cs typeface="Times New Roman" panose="02020603050405020304" pitchFamily="18" charset="0"/>
              </a:rPr>
            </a:br>
            <a:r>
              <a:rPr lang="en-US" sz="2800" b="1" dirty="0">
                <a:latin typeface="Calibri" panose="020F0502020204030204" pitchFamily="34" charset="0"/>
                <a:ea typeface="Calibri" panose="020F0502020204030204" pitchFamily="34" charset="0"/>
                <a:cs typeface="Times New Roman" panose="02020603050405020304" pitchFamily="18" charset="0"/>
              </a:rPr>
              <a:t>cf. John 4:24;</a:t>
            </a:r>
            <a:br>
              <a:rPr lang="en-US" sz="2800" b="1" dirty="0">
                <a:latin typeface="Calibri" panose="020F0502020204030204" pitchFamily="34" charset="0"/>
                <a:ea typeface="Calibri" panose="020F0502020204030204" pitchFamily="34" charset="0"/>
                <a:cs typeface="Times New Roman" panose="02020603050405020304" pitchFamily="18" charset="0"/>
              </a:rPr>
            </a:br>
            <a:r>
              <a:rPr lang="en-US" sz="2800" b="1" dirty="0">
                <a:latin typeface="Calibri" panose="020F0502020204030204" pitchFamily="34" charset="0"/>
                <a:ea typeface="Calibri" panose="020F0502020204030204" pitchFamily="34" charset="0"/>
                <a:cs typeface="Times New Roman" panose="02020603050405020304" pitchFamily="18" charset="0"/>
              </a:rPr>
              <a:t>1 Cor. 11:17-34; 16:1-2)</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134240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TotalTime>
  <Words>1338</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2</cp:revision>
  <dcterms:created xsi:type="dcterms:W3CDTF">2023-07-07T00:47:15Z</dcterms:created>
  <dcterms:modified xsi:type="dcterms:W3CDTF">2023-07-09T12:38:19Z</dcterms:modified>
</cp:coreProperties>
</file>