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7"/>
  </p:notesMasterIdLst>
  <p:sldIdLst>
    <p:sldId id="256" r:id="rId2"/>
    <p:sldId id="1860" r:id="rId3"/>
    <p:sldId id="1881" r:id="rId4"/>
    <p:sldId id="1902" r:id="rId5"/>
    <p:sldId id="1903" r:id="rId6"/>
    <p:sldId id="1904" r:id="rId7"/>
    <p:sldId id="1905" r:id="rId8"/>
    <p:sldId id="1906" r:id="rId9"/>
    <p:sldId id="1907" r:id="rId10"/>
    <p:sldId id="1899" r:id="rId11"/>
    <p:sldId id="1908" r:id="rId12"/>
    <p:sldId id="1909" r:id="rId13"/>
    <p:sldId id="1910" r:id="rId14"/>
    <p:sldId id="1911" r:id="rId15"/>
    <p:sldId id="1912" r:id="rId16"/>
    <p:sldId id="1900" r:id="rId17"/>
    <p:sldId id="1913" r:id="rId18"/>
    <p:sldId id="1914" r:id="rId19"/>
    <p:sldId id="1915" r:id="rId20"/>
    <p:sldId id="1901" r:id="rId21"/>
    <p:sldId id="1916" r:id="rId22"/>
    <p:sldId id="1917" r:id="rId23"/>
    <p:sldId id="1918" r:id="rId24"/>
    <p:sldId id="1919" r:id="rId25"/>
    <p:sldId id="1809" r:id="rId26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 Jenkins" initials="DJ" lastIdx="1" clrIdx="0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DCA"/>
    <a:srgbClr val="4472C4"/>
    <a:srgbClr val="F9E6CB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/>
  </p:normalViewPr>
  <p:slideViewPr>
    <p:cSldViewPr snapToGrid="0">
      <p:cViewPr varScale="1">
        <p:scale>
          <a:sx n="92" d="100"/>
          <a:sy n="92" d="100"/>
        </p:scale>
        <p:origin x="108" y="444"/>
      </p:cViewPr>
      <p:guideLst>
        <p:guide orient="horz" pos="2184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5538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77048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91774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945255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120564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20786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364540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98616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104341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501098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09769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058390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4042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697968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334052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406213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791990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7906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9994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67157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6650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96874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08530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264789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7424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206829" y="337457"/>
            <a:ext cx="11750448" cy="2108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tabLst>
                <a:tab pos="3032125" algn="l"/>
              </a:tabLst>
            </a:pPr>
            <a:r>
              <a:rPr lang="en-US" sz="6600" b="1" dirty="0"/>
              <a:t>Losing the Son of God</a:t>
            </a:r>
            <a:endParaRPr sz="60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57238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dirty="0"/>
              <a:t>Luke 2:42-46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The “Lost” Son of God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1579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The “Lost” Son of God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Pagans &amp; Infidels have lost God! They had Him (Ps. 19), but lost Him</a:t>
            </a:r>
          </a:p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86397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The “Lost” Son of God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Pagans &amp; Infidels have lost God! They had Him (Ps. 19), but lost Him</a:t>
            </a:r>
          </a:p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“Christendom” has lost Christ—the way, the truth, the life</a:t>
            </a:r>
          </a:p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501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The “Lost” Son of God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Pagans &amp; Infidels have lost God! They had Him (Ps. 19), but lost Him</a:t>
            </a:r>
          </a:p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“Christendom” has lost Christ—the way, the truth, the life</a:t>
            </a:r>
          </a:p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Arrogant “Christian” leaders have lost Christ</a:t>
            </a:r>
          </a:p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698488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The “Lost” Son of God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Pagans &amp; Infidels have lost God! They had Him (Ps. 19), but lost Him</a:t>
            </a:r>
          </a:p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“Christendom” has lost Christ—the way, the truth, the life</a:t>
            </a:r>
          </a:p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Arrogant “Christian” leaders have lost Christ</a:t>
            </a:r>
          </a:p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Unfaithful Christians can lose Christ</a:t>
            </a:r>
          </a:p>
        </p:txBody>
      </p:sp>
    </p:spTree>
    <p:extLst>
      <p:ext uri="{BB962C8B-B14F-4D97-AF65-F5344CB8AC3E}">
        <p14:creationId xmlns:p14="http://schemas.microsoft.com/office/powerpoint/2010/main" val="606679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The “Lost” Son of God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Pagans &amp; Infidels have lost God! They had Him (Ps. 19), but lost Him</a:t>
            </a:r>
          </a:p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“Christendom” has lost Christ—the way, the truth, the life</a:t>
            </a:r>
          </a:p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Arrogant “Christian” leaders have lost Christ</a:t>
            </a:r>
          </a:p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Unfaithful Christians can lose Christ</a:t>
            </a:r>
          </a:p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Some unfaithful Christians have lost Christ</a:t>
            </a:r>
          </a:p>
        </p:txBody>
      </p:sp>
    </p:spTree>
    <p:extLst>
      <p:ext uri="{BB962C8B-B14F-4D97-AF65-F5344CB8AC3E}">
        <p14:creationId xmlns:p14="http://schemas.microsoft.com/office/powerpoint/2010/main" val="42444705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99659" y="359229"/>
            <a:ext cx="9237709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How Do You Lose Christ?</a:t>
            </a:r>
          </a:p>
        </p:txBody>
      </p:sp>
    </p:spTree>
    <p:extLst>
      <p:ext uri="{BB962C8B-B14F-4D97-AF65-F5344CB8AC3E}">
        <p14:creationId xmlns:p14="http://schemas.microsoft.com/office/powerpoint/2010/main" val="11138991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99659" y="359229"/>
            <a:ext cx="9237709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How Do You Lose Christ?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Creating “another Jesus”—2 Cor. 11:4</a:t>
            </a:r>
          </a:p>
        </p:txBody>
      </p:sp>
    </p:spTree>
    <p:extLst>
      <p:ext uri="{BB962C8B-B14F-4D97-AF65-F5344CB8AC3E}">
        <p14:creationId xmlns:p14="http://schemas.microsoft.com/office/powerpoint/2010/main" val="40365578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99659" y="359229"/>
            <a:ext cx="9237709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How Do You Lose Christ?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Creating “another Jesus”—2 Cor. 11:4</a:t>
            </a:r>
          </a:p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Losing the respect for Jesus’ teaching—2 John 9</a:t>
            </a:r>
          </a:p>
        </p:txBody>
      </p:sp>
    </p:spTree>
    <p:extLst>
      <p:ext uri="{BB962C8B-B14F-4D97-AF65-F5344CB8AC3E}">
        <p14:creationId xmlns:p14="http://schemas.microsoft.com/office/powerpoint/2010/main" val="28608442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99659" y="359229"/>
            <a:ext cx="9237709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How Do You Lose Christ?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Creating “another Jesus”—2 Cor. 11:4</a:t>
            </a:r>
          </a:p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Losing the respect for Jesus’ teaching—2 John 9</a:t>
            </a:r>
          </a:p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same way Joseph &amp; Mary lost Him, they went ahead of Him</a:t>
            </a:r>
          </a:p>
        </p:txBody>
      </p:sp>
    </p:spTree>
    <p:extLst>
      <p:ext uri="{BB962C8B-B14F-4D97-AF65-F5344CB8AC3E}">
        <p14:creationId xmlns:p14="http://schemas.microsoft.com/office/powerpoint/2010/main" val="576432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3200399" y="402771"/>
            <a:ext cx="8338457" cy="1977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300"/>
              </a:spcAft>
            </a:pPr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42  And when He was twelve years old, they went up to Jerusalem according to the custom of the feast. </a:t>
            </a:r>
          </a:p>
          <a:p>
            <a:pPr marR="0" algn="just" rtl="0">
              <a:spcAft>
                <a:spcPts val="3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43  When they had finished the days, as they returned, the Boy Jesus lingered behind in Jerusalem. And Joseph and His mother did not know it; 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BD432F-4AD8-B170-4E55-85E74B85F79D}"/>
              </a:ext>
            </a:extLst>
          </p:cNvPr>
          <p:cNvSpPr txBox="1"/>
          <p:nvPr/>
        </p:nvSpPr>
        <p:spPr>
          <a:xfrm>
            <a:off x="478971" y="2275115"/>
            <a:ext cx="11059885" cy="3978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3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44  but supposing Him to have been in the company, they went a day's journey, and sought Him among their relatives and acquaintances. </a:t>
            </a:r>
          </a:p>
          <a:p>
            <a:pPr marR="0" algn="just" rtl="0">
              <a:spcAft>
                <a:spcPts val="3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45  So when they did not find Him, they returned to Jerusalem, seeking Him. </a:t>
            </a:r>
          </a:p>
          <a:p>
            <a:pPr marR="0" algn="just" rtl="0">
              <a:spcAft>
                <a:spcPts val="3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46  Now so it was that after three days they found Him in the temple, sitting in the midst of the teachers, both listening to them and asking them questions. </a:t>
            </a:r>
          </a:p>
          <a:p>
            <a:pPr marR="0" algn="just" rtl="0">
              <a:spcAft>
                <a:spcPts val="3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47  And all who heard Him were astonished at His understanding and answers. </a:t>
            </a:r>
          </a:p>
          <a:p>
            <a:pPr marR="0" algn="just" rtl="0">
              <a:spcAft>
                <a:spcPts val="3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48  So when they saw Him, they were amazed; and His mother said to Him, "Son, why have You done this to us? Look, Your father and I have sought You anxiously." </a:t>
            </a:r>
          </a:p>
          <a:p>
            <a:pPr marR="0" algn="just" rtl="0">
              <a:spcAft>
                <a:spcPts val="3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49  And He said to them, "Why did you seek Me? Did you not know that I must be about My Father's business?"</a:t>
            </a: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Luke 2:42-49</a:t>
            </a:r>
          </a:p>
        </p:txBody>
      </p:sp>
    </p:spTree>
    <p:extLst>
      <p:ext uri="{BB962C8B-B14F-4D97-AF65-F5344CB8AC3E}">
        <p14:creationId xmlns:p14="http://schemas.microsoft.com/office/powerpoint/2010/main" val="18181487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41178" y="348343"/>
            <a:ext cx="8889366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How Do You Find the Lost Christ?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3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0673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41178" y="348343"/>
            <a:ext cx="8889366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How Do You Find the Lost Christ?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Search for Him with all your heart</a:t>
            </a:r>
            <a:endParaRPr lang="en-US" sz="3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7011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41178" y="348343"/>
            <a:ext cx="8889366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How Do You Find the Lost Christ?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Search for Him with all your heart</a:t>
            </a:r>
          </a:p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 what Jesus told Peter who got ahead of Him—Mt. 16:23; Mk. 8:33</a:t>
            </a:r>
            <a:endParaRPr lang="en-US" sz="3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4973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41178" y="348343"/>
            <a:ext cx="8889366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How Do You Find the Lost Christ?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Search for Him with all your heart</a:t>
            </a:r>
          </a:p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 what Jesus told Peter who got ahead of Him—Mt. 16:23; Mk. 8:33</a:t>
            </a:r>
          </a:p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Listen to what Jesus told Mary: find me in My Father’s _______   ESV </a:t>
            </a:r>
          </a:p>
        </p:txBody>
      </p:sp>
    </p:spTree>
    <p:extLst>
      <p:ext uri="{BB962C8B-B14F-4D97-AF65-F5344CB8AC3E}">
        <p14:creationId xmlns:p14="http://schemas.microsoft.com/office/powerpoint/2010/main" val="6810660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41178" y="348343"/>
            <a:ext cx="8889366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How Do You Find the Lost Christ?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Search for Him with all your heart</a:t>
            </a:r>
          </a:p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 what Jesus told Peter who got ahead of Him—Mt. 16:23; Mk. 8:33</a:t>
            </a:r>
          </a:p>
          <a:p>
            <a:pPr marL="288925" indent="-288925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Listen to what Jesus told Mary: find me in My Father’s _______   ESV 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  <a:buClr>
                <a:schemeClr val="bg1"/>
              </a:buClr>
            </a:pP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  <a:buClr>
                <a:schemeClr val="bg1"/>
              </a:buClr>
            </a:pP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  <a:buClr>
                <a:schemeClr val="bg1"/>
              </a:buClr>
            </a:pP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  <a:buClr>
                <a:schemeClr val="bg1"/>
              </a:buClr>
            </a:pP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600"/>
              </a:spcAft>
              <a:buClr>
                <a:schemeClr val="bg1"/>
              </a:buClr>
            </a:pPr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question to be faced:  Have You Lost the Son of God</a:t>
            </a:r>
          </a:p>
        </p:txBody>
      </p:sp>
    </p:spTree>
    <p:extLst>
      <p:ext uri="{BB962C8B-B14F-4D97-AF65-F5344CB8AC3E}">
        <p14:creationId xmlns:p14="http://schemas.microsoft.com/office/powerpoint/2010/main" val="1109401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Finding the Lost Christ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715618" y="1687159"/>
            <a:ext cx="10903226" cy="4193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Believe 							 					   John 8:24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Repent												   Luke 13:3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Confess Your Faith								   Romans 10:9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Baptized/Immersed							   Acts 2:38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</a:rPr>
              <a:t>  When You Do These, He Adds You to His Flock, His Church</a:t>
            </a: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457200" lvl="3" indent="-45720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As a Christian, Live Faithfully Until You Die		   Rev. 2:10</a:t>
            </a:r>
            <a:endParaRPr lang="en-US" sz="28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895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Introduction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Have you ever lost something valuable?</a:t>
            </a:r>
          </a:p>
        </p:txBody>
      </p:sp>
    </p:spTree>
    <p:extLst>
      <p:ext uri="{BB962C8B-B14F-4D97-AF65-F5344CB8AC3E}">
        <p14:creationId xmlns:p14="http://schemas.microsoft.com/office/powerpoint/2010/main" val="3998227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Introduction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Have you ever lost something valuable?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shepherd of 100 sheep lost one sheep</a:t>
            </a:r>
          </a:p>
        </p:txBody>
      </p:sp>
    </p:spTree>
    <p:extLst>
      <p:ext uri="{BB962C8B-B14F-4D97-AF65-F5344CB8AC3E}">
        <p14:creationId xmlns:p14="http://schemas.microsoft.com/office/powerpoint/2010/main" val="484017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Introduction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Have you ever lost something valuable?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shepherd of 100 sheep lost one sheep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woman with 10 coins lost one coin</a:t>
            </a:r>
          </a:p>
        </p:txBody>
      </p:sp>
    </p:spTree>
    <p:extLst>
      <p:ext uri="{BB962C8B-B14F-4D97-AF65-F5344CB8AC3E}">
        <p14:creationId xmlns:p14="http://schemas.microsoft.com/office/powerpoint/2010/main" val="1311585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Introduction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Have you ever lost something valuable?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shepherd of 100 sheep lost one sheep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woman with 10 coins lost one coin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Kish (Saul’s father) lost his donkeys</a:t>
            </a:r>
          </a:p>
        </p:txBody>
      </p:sp>
    </p:spTree>
    <p:extLst>
      <p:ext uri="{BB962C8B-B14F-4D97-AF65-F5344CB8AC3E}">
        <p14:creationId xmlns:p14="http://schemas.microsoft.com/office/powerpoint/2010/main" val="3530043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Introduction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Have you ever lost something valuable?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shepherd of 100 sheep lost one sheep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woman with 10 coins lost one coin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Kish (Saul’s father) lost his donkeys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Before Josiah’s days, the Jews lost the Bible for 75 (55+2+18) years</a:t>
            </a:r>
          </a:p>
        </p:txBody>
      </p:sp>
    </p:spTree>
    <p:extLst>
      <p:ext uri="{BB962C8B-B14F-4D97-AF65-F5344CB8AC3E}">
        <p14:creationId xmlns:p14="http://schemas.microsoft.com/office/powerpoint/2010/main" val="739986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Introduction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Have you ever lost something valuable?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shepherd of 100 sheep lost one sheep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woman with 10 coins lost one coin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Kish (Saul’s father) lost his donkeys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Before Josiah’s days, the Jews lost the Bible for 75 (55+2+18) years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Joseph and Mary lost the Son of God</a:t>
            </a:r>
          </a:p>
        </p:txBody>
      </p:sp>
    </p:spTree>
    <p:extLst>
      <p:ext uri="{BB962C8B-B14F-4D97-AF65-F5344CB8AC3E}">
        <p14:creationId xmlns:p14="http://schemas.microsoft.com/office/powerpoint/2010/main" val="2668314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Introduction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Have you ever lost something valuable?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shepherd of 100 sheep lost one sheep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woman with 10 coins lost one coin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Kish (Saul’s father) lost his donkeys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Before Josiah’s days, the Jews lost the Bible for 75 (55+2+18) years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Joseph and Mary lost the Son of God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Our world has lost that same Son</a:t>
            </a:r>
          </a:p>
        </p:txBody>
      </p:sp>
    </p:spTree>
    <p:extLst>
      <p:ext uri="{BB962C8B-B14F-4D97-AF65-F5344CB8AC3E}">
        <p14:creationId xmlns:p14="http://schemas.microsoft.com/office/powerpoint/2010/main" val="1002915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12229</TotalTime>
  <Words>1133</Words>
  <Application>Microsoft Office PowerPoint</Application>
  <PresentationFormat>Widescreen</PresentationFormat>
  <Paragraphs>109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Cambria</vt:lpstr>
      <vt:lpstr>Office Theme</vt:lpstr>
      <vt:lpstr>Losing the Son of God</vt:lpstr>
      <vt:lpstr>PowerPoint Presentation</vt:lpstr>
      <vt:lpstr> Introduction</vt:lpstr>
      <vt:lpstr> Introduction</vt:lpstr>
      <vt:lpstr> Introduction</vt:lpstr>
      <vt:lpstr> Introduction</vt:lpstr>
      <vt:lpstr> Introduction</vt:lpstr>
      <vt:lpstr> Introduction</vt:lpstr>
      <vt:lpstr> Introduction</vt:lpstr>
      <vt:lpstr> The “Lost” Son of God</vt:lpstr>
      <vt:lpstr> The “Lost” Son of God</vt:lpstr>
      <vt:lpstr> The “Lost” Son of God</vt:lpstr>
      <vt:lpstr> The “Lost” Son of God</vt:lpstr>
      <vt:lpstr> The “Lost” Son of God</vt:lpstr>
      <vt:lpstr> The “Lost” Son of God</vt:lpstr>
      <vt:lpstr> How Do You Lose Christ?</vt:lpstr>
      <vt:lpstr> How Do You Lose Christ?</vt:lpstr>
      <vt:lpstr> How Do You Lose Christ?</vt:lpstr>
      <vt:lpstr> How Do You Lose Christ?</vt:lpstr>
      <vt:lpstr> How Do You Find the Lost Christ?</vt:lpstr>
      <vt:lpstr> How Do You Find the Lost Christ?</vt:lpstr>
      <vt:lpstr> How Do You Find the Lost Christ?</vt:lpstr>
      <vt:lpstr> How Do You Find the Lost Christ?</vt:lpstr>
      <vt:lpstr> How Do You Find the Lost Christ?</vt:lpstr>
      <vt:lpstr>Finding the Lost Christ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Operator</cp:lastModifiedBy>
  <cp:revision>173</cp:revision>
  <cp:lastPrinted>2023-06-18T21:29:09Z</cp:lastPrinted>
  <dcterms:modified xsi:type="dcterms:W3CDTF">2023-06-25T23:05:15Z</dcterms:modified>
</cp:coreProperties>
</file>