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1860" r:id="rId3"/>
    <p:sldId id="1879" r:id="rId4"/>
    <p:sldId id="1881" r:id="rId5"/>
    <p:sldId id="1882" r:id="rId6"/>
    <p:sldId id="1883" r:id="rId7"/>
    <p:sldId id="1884" r:id="rId8"/>
    <p:sldId id="1886" r:id="rId9"/>
    <p:sldId id="1880" r:id="rId10"/>
    <p:sldId id="1887" r:id="rId11"/>
    <p:sldId id="1889" r:id="rId12"/>
    <p:sldId id="1888" r:id="rId13"/>
    <p:sldId id="1890" r:id="rId14"/>
    <p:sldId id="1891" r:id="rId15"/>
    <p:sldId id="1892" r:id="rId16"/>
    <p:sldId id="1893" r:id="rId17"/>
    <p:sldId id="1894" r:id="rId18"/>
    <p:sldId id="1898" r:id="rId19"/>
    <p:sldId id="1896" r:id="rId20"/>
    <p:sldId id="1809" r:id="rId2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FBA927-0DDB-4189-B2FD-A5561A860970}" v="1" dt="2023-06-18T21:29:05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 snapToGrid="0">
      <p:cViewPr varScale="1">
        <p:scale>
          <a:sx n="103" d="100"/>
          <a:sy n="103" d="100"/>
        </p:scale>
        <p:origin x="114" y="276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403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3342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1002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3217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9206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4374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656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6445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5637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149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5839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443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999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6970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54042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063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886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376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Standing At the Foot of the Cross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57238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1 Cor. 1:20-24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</p:txBody>
      </p:sp>
    </p:spTree>
    <p:extLst>
      <p:ext uri="{BB962C8B-B14F-4D97-AF65-F5344CB8AC3E}">
        <p14:creationId xmlns:p14="http://schemas.microsoft.com/office/powerpoint/2010/main" val="1677281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</p:txBody>
      </p:sp>
    </p:spTree>
    <p:extLst>
      <p:ext uri="{BB962C8B-B14F-4D97-AF65-F5344CB8AC3E}">
        <p14:creationId xmlns:p14="http://schemas.microsoft.com/office/powerpoint/2010/main" val="410819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</p:txBody>
      </p:sp>
    </p:spTree>
    <p:extLst>
      <p:ext uri="{BB962C8B-B14F-4D97-AF65-F5344CB8AC3E}">
        <p14:creationId xmlns:p14="http://schemas.microsoft.com/office/powerpoint/2010/main" val="2958899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</p:txBody>
      </p:sp>
    </p:spTree>
    <p:extLst>
      <p:ext uri="{BB962C8B-B14F-4D97-AF65-F5344CB8AC3E}">
        <p14:creationId xmlns:p14="http://schemas.microsoft.com/office/powerpoint/2010/main" val="3786620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</p:txBody>
      </p:sp>
    </p:spTree>
    <p:extLst>
      <p:ext uri="{BB962C8B-B14F-4D97-AF65-F5344CB8AC3E}">
        <p14:creationId xmlns:p14="http://schemas.microsoft.com/office/powerpoint/2010/main" val="3274078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Two apostles—Judas and Peter</a:t>
            </a:r>
          </a:p>
        </p:txBody>
      </p:sp>
    </p:spTree>
    <p:extLst>
      <p:ext uri="{BB962C8B-B14F-4D97-AF65-F5344CB8AC3E}">
        <p14:creationId xmlns:p14="http://schemas.microsoft.com/office/powerpoint/2010/main" val="3732668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Two apostles—Judas and Peter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Mary and John</a:t>
            </a:r>
          </a:p>
        </p:txBody>
      </p:sp>
    </p:spTree>
    <p:extLst>
      <p:ext uri="{BB962C8B-B14F-4D97-AF65-F5344CB8AC3E}">
        <p14:creationId xmlns:p14="http://schemas.microsoft.com/office/powerpoint/2010/main" val="3237000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Two apostles—Judas and Peter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Mary and John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women who watched it all</a:t>
            </a:r>
          </a:p>
        </p:txBody>
      </p:sp>
    </p:spTree>
    <p:extLst>
      <p:ext uri="{BB962C8B-B14F-4D97-AF65-F5344CB8AC3E}">
        <p14:creationId xmlns:p14="http://schemas.microsoft.com/office/powerpoint/2010/main" val="71859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Two apostles—Judas and Peter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Mary and John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women who watched it all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apostles even after He was raised</a:t>
            </a:r>
          </a:p>
        </p:txBody>
      </p:sp>
    </p:spTree>
    <p:extLst>
      <p:ext uri="{BB962C8B-B14F-4D97-AF65-F5344CB8AC3E}">
        <p14:creationId xmlns:p14="http://schemas.microsoft.com/office/powerpoint/2010/main" val="2998717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who cried out “Crucify Him”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who knew who He was—but yielded to pressure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Simon of Cyrene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soldiers—cruel and honest ones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Those passing by who joined the crowd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Two apostles—Judas and Peter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Mary and John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women who watched it all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The apostles even after He was raised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YOU</a:t>
            </a:r>
          </a:p>
        </p:txBody>
      </p:sp>
    </p:spTree>
    <p:extLst>
      <p:ext uri="{BB962C8B-B14F-4D97-AF65-F5344CB8AC3E}">
        <p14:creationId xmlns:p14="http://schemas.microsoft.com/office/powerpoint/2010/main" val="174759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04495" y="1874728"/>
            <a:ext cx="10491934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20  Where is the wise? Where is the scribe? Where is the disputer of this age? Has not God made foolish the wisdom of this world?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21  For since, in the wisdom of God, the world through wisdom did not know God, it pleased God through the foolishness of the message preached to save those who believe.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22  For Jews request a sign, and Greeks seek after wisdom;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23  but we preach Christ crucified, to the Jews a stumbling block and to the Greeks foolishness,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24  but to those who are called, both Jews and Greeks, Christ the power of God and the wisdom of God. forever. Amen. 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	1 Cor. 1:20-24</a:t>
            </a:r>
          </a:p>
        </p:txBody>
      </p:sp>
    </p:spTree>
    <p:extLst>
      <p:ext uri="{BB962C8B-B14F-4D97-AF65-F5344CB8AC3E}">
        <p14:creationId xmlns:p14="http://schemas.microsoft.com/office/powerpoint/2010/main" val="181814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Your Response to the Cross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</p:spTree>
    <p:extLst>
      <p:ext uri="{BB962C8B-B14F-4D97-AF65-F5344CB8AC3E}">
        <p14:creationId xmlns:p14="http://schemas.microsoft.com/office/powerpoint/2010/main" val="31124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Human nature doesn’t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9822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Human nature doesn’t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Three avenues of temptation has not changed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5639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Human nature doesn’t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Three avenues of temptation has not changed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 of sin does not change</a:t>
            </a:r>
          </a:p>
        </p:txBody>
      </p:sp>
    </p:spTree>
    <p:extLst>
      <p:ext uri="{BB962C8B-B14F-4D97-AF65-F5344CB8AC3E}">
        <p14:creationId xmlns:p14="http://schemas.microsoft.com/office/powerpoint/2010/main" val="73277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Human nature doesn’t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Three avenues of temptation has not changed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 of sin does not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Mercy and grace does not change</a:t>
            </a:r>
          </a:p>
        </p:txBody>
      </p:sp>
    </p:spTree>
    <p:extLst>
      <p:ext uri="{BB962C8B-B14F-4D97-AF65-F5344CB8AC3E}">
        <p14:creationId xmlns:p14="http://schemas.microsoft.com/office/powerpoint/2010/main" val="276538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Human nature doesn’t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Three avenues of temptation has not changed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Results of sin does not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Mercy and grace does not change</a:t>
            </a:r>
          </a:p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Tonight’s lesson—those at the cross and YOU</a:t>
            </a:r>
          </a:p>
        </p:txBody>
      </p:sp>
    </p:spTree>
    <p:extLst>
      <p:ext uri="{BB962C8B-B14F-4D97-AF65-F5344CB8AC3E}">
        <p14:creationId xmlns:p14="http://schemas.microsoft.com/office/powerpoint/2010/main" val="3744491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19400" y="348343"/>
            <a:ext cx="8693423" cy="1420822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Standing at the Foot of the Cross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3" y="1649897"/>
            <a:ext cx="10876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Religious and political leaders</a:t>
            </a:r>
          </a:p>
        </p:txBody>
      </p:sp>
    </p:spTree>
    <p:extLst>
      <p:ext uri="{BB962C8B-B14F-4D97-AF65-F5344CB8AC3E}">
        <p14:creationId xmlns:p14="http://schemas.microsoft.com/office/powerpoint/2010/main" val="412108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12008</TotalTime>
  <Words>966</Words>
  <Application>Microsoft Office PowerPoint</Application>
  <PresentationFormat>Widescreen</PresentationFormat>
  <Paragraphs>117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Office Theme</vt:lpstr>
      <vt:lpstr>Standing At the Foot of the Cross</vt:lpstr>
      <vt:lpstr>PowerPoint Presentation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 Standing at the Foot of the Cross</vt:lpstr>
      <vt:lpstr>Your Response to the Cross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172</cp:revision>
  <cp:lastPrinted>2023-06-18T21:32:03Z</cp:lastPrinted>
  <dcterms:modified xsi:type="dcterms:W3CDTF">2023-06-19T18:26:27Z</dcterms:modified>
</cp:coreProperties>
</file>