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1864" r:id="rId2"/>
    <p:sldId id="1963" r:id="rId3"/>
    <p:sldId id="1975" r:id="rId4"/>
    <p:sldId id="1944" r:id="rId5"/>
    <p:sldId id="1945" r:id="rId6"/>
    <p:sldId id="1946" r:id="rId7"/>
    <p:sldId id="1972" r:id="rId8"/>
    <p:sldId id="1947" r:id="rId9"/>
    <p:sldId id="1948" r:id="rId10"/>
    <p:sldId id="1949" r:id="rId11"/>
    <p:sldId id="1971" r:id="rId12"/>
    <p:sldId id="1950" r:id="rId13"/>
    <p:sldId id="1951" r:id="rId14"/>
    <p:sldId id="1960" r:id="rId15"/>
    <p:sldId id="1973" r:id="rId16"/>
    <p:sldId id="1952" r:id="rId17"/>
    <p:sldId id="1974" r:id="rId18"/>
    <p:sldId id="1977" r:id="rId19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E9C"/>
    <a:srgbClr val="860A0A"/>
    <a:srgbClr val="D2A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 autoAdjust="0"/>
  </p:normalViewPr>
  <p:slideViewPr>
    <p:cSldViewPr snapToGrid="0">
      <p:cViewPr varScale="1">
        <p:scale>
          <a:sx n="92" d="100"/>
          <a:sy n="92" d="100"/>
        </p:scale>
        <p:origin x="108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4598"/>
    </p:cViewPr>
  </p:sorterViewPr>
  <p:notesViewPr>
    <p:cSldViewPr snapToGrid="0" showGuides="1">
      <p:cViewPr varScale="1">
        <p:scale>
          <a:sx n="61" d="100"/>
          <a:sy n="61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C05C11-85CC-4A72-8840-09EA5F247F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BB54F-94B3-489C-836B-EE56E076C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770" y="2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E394A81C-ADBD-4272-AFB6-C20F19B759A6}" type="datetimeFigureOut">
              <a:rPr lang="en-US" smtClean="0"/>
              <a:t>5/28/2023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2178E-8AB7-47FE-B318-6C37AEC248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43175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60AB7-3333-4EF5-BA29-252D24B81C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770" y="8843175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FF1C3FAF-1055-4D9E-94CE-AB3C22266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9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703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634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48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510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8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20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72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5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713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9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17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28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55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19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60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57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836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29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13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3CB6-AF62-434C-9786-F9FADCA5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00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A0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F484DE-E094-48E8-B50F-5F896E155CA5}"/>
              </a:ext>
            </a:extLst>
          </p:cNvPr>
          <p:cNvSpPr/>
          <p:nvPr userDrawn="1"/>
        </p:nvSpPr>
        <p:spPr>
          <a:xfrm>
            <a:off x="207335" y="180753"/>
            <a:ext cx="11760547" cy="6475201"/>
          </a:xfrm>
          <a:prstGeom prst="rect">
            <a:avLst/>
          </a:prstGeom>
          <a:solidFill>
            <a:srgbClr val="D2A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EAC2A-FCD4-4969-B86E-186416F441D9}"/>
              </a:ext>
            </a:extLst>
          </p:cNvPr>
          <p:cNvSpPr/>
          <p:nvPr/>
        </p:nvSpPr>
        <p:spPr>
          <a:xfrm>
            <a:off x="288758" y="344048"/>
            <a:ext cx="11614484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b="1" dirty="0"/>
          </a:p>
          <a:p>
            <a:pPr algn="ctr"/>
            <a:r>
              <a:rPr lang="en-US" sz="6600" b="1" dirty="0"/>
              <a:t>The Book of Ruth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Palm Beach Lakes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May-July, 2023</a:t>
            </a:r>
            <a:endParaRPr lang="en-US" sz="900" b="1" dirty="0"/>
          </a:p>
          <a:p>
            <a:pPr algn="ctr"/>
            <a:endParaRPr lang="en-US" sz="4000" b="1" dirty="0"/>
          </a:p>
          <a:p>
            <a:pPr algn="ctr"/>
            <a:r>
              <a:rPr lang="en-US" sz="2800" b="1" dirty="0"/>
              <a:t>Dan Jenkins</a:t>
            </a:r>
          </a:p>
          <a:p>
            <a:pPr algn="ctr"/>
            <a:endParaRPr lang="en-US" sz="4000" b="1" dirty="0"/>
          </a:p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0448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4686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39983"/>
            <a:ext cx="8294687" cy="6235700"/>
          </a:xfrm>
          <a:prstGeom prst="rect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155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Return to K-</a:t>
            </a:r>
            <a:r>
              <a:rPr lang="en-US" sz="2600" b="1" dirty="0" err="1"/>
              <a:t>Barnea</a:t>
            </a:r>
            <a:endParaRPr lang="en-US" sz="2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Forty years later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Wandering &amp; deaths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EC7BCB-CB89-44C2-B6C4-4FE2F8F118DE}"/>
              </a:ext>
            </a:extLst>
          </p:cNvPr>
          <p:cNvSpPr/>
          <p:nvPr/>
        </p:nvSpPr>
        <p:spPr>
          <a:xfrm>
            <a:off x="5923005" y="2323070"/>
            <a:ext cx="486033" cy="3830594"/>
          </a:xfrm>
          <a:custGeom>
            <a:avLst/>
            <a:gdLst>
              <a:gd name="connsiteX0" fmla="*/ 8238 w 486033"/>
              <a:gd name="connsiteY0" fmla="*/ 3830594 h 3830594"/>
              <a:gd name="connsiteX1" fmla="*/ 16476 w 486033"/>
              <a:gd name="connsiteY1" fmla="*/ 3789405 h 3830594"/>
              <a:gd name="connsiteX2" fmla="*/ 24714 w 486033"/>
              <a:gd name="connsiteY2" fmla="*/ 3764692 h 3830594"/>
              <a:gd name="connsiteX3" fmla="*/ 49427 w 486033"/>
              <a:gd name="connsiteY3" fmla="*/ 3657600 h 3830594"/>
              <a:gd name="connsiteX4" fmla="*/ 65903 w 486033"/>
              <a:gd name="connsiteY4" fmla="*/ 3608173 h 3830594"/>
              <a:gd name="connsiteX5" fmla="*/ 90617 w 486033"/>
              <a:gd name="connsiteY5" fmla="*/ 3583459 h 3830594"/>
              <a:gd name="connsiteX6" fmla="*/ 98854 w 486033"/>
              <a:gd name="connsiteY6" fmla="*/ 3328086 h 3830594"/>
              <a:gd name="connsiteX7" fmla="*/ 123568 w 486033"/>
              <a:gd name="connsiteY7" fmla="*/ 3253946 h 3830594"/>
              <a:gd name="connsiteX8" fmla="*/ 131806 w 486033"/>
              <a:gd name="connsiteY8" fmla="*/ 3229232 h 3830594"/>
              <a:gd name="connsiteX9" fmla="*/ 140044 w 486033"/>
              <a:gd name="connsiteY9" fmla="*/ 3179805 h 3830594"/>
              <a:gd name="connsiteX10" fmla="*/ 156519 w 486033"/>
              <a:gd name="connsiteY10" fmla="*/ 3130378 h 3830594"/>
              <a:gd name="connsiteX11" fmla="*/ 164757 w 486033"/>
              <a:gd name="connsiteY11" fmla="*/ 3097427 h 3830594"/>
              <a:gd name="connsiteX12" fmla="*/ 197709 w 486033"/>
              <a:gd name="connsiteY12" fmla="*/ 2949146 h 3830594"/>
              <a:gd name="connsiteX13" fmla="*/ 222422 w 486033"/>
              <a:gd name="connsiteY13" fmla="*/ 2940908 h 3830594"/>
              <a:gd name="connsiteX14" fmla="*/ 263611 w 486033"/>
              <a:gd name="connsiteY14" fmla="*/ 2899719 h 3830594"/>
              <a:gd name="connsiteX15" fmla="*/ 280087 w 486033"/>
              <a:gd name="connsiteY15" fmla="*/ 2875005 h 3830594"/>
              <a:gd name="connsiteX16" fmla="*/ 329514 w 486033"/>
              <a:gd name="connsiteY16" fmla="*/ 2858529 h 3830594"/>
              <a:gd name="connsiteX17" fmla="*/ 354227 w 486033"/>
              <a:gd name="connsiteY17" fmla="*/ 2833816 h 3830594"/>
              <a:gd name="connsiteX18" fmla="*/ 370703 w 486033"/>
              <a:gd name="connsiteY18" fmla="*/ 2809102 h 3830594"/>
              <a:gd name="connsiteX19" fmla="*/ 395417 w 486033"/>
              <a:gd name="connsiteY19" fmla="*/ 2792627 h 3830594"/>
              <a:gd name="connsiteX20" fmla="*/ 411892 w 486033"/>
              <a:gd name="connsiteY20" fmla="*/ 2734962 h 3830594"/>
              <a:gd name="connsiteX21" fmla="*/ 428368 w 486033"/>
              <a:gd name="connsiteY21" fmla="*/ 2710248 h 3830594"/>
              <a:gd name="connsiteX22" fmla="*/ 436606 w 486033"/>
              <a:gd name="connsiteY22" fmla="*/ 2685535 h 3830594"/>
              <a:gd name="connsiteX23" fmla="*/ 461319 w 486033"/>
              <a:gd name="connsiteY23" fmla="*/ 2627870 h 3830594"/>
              <a:gd name="connsiteX24" fmla="*/ 469557 w 486033"/>
              <a:gd name="connsiteY24" fmla="*/ 2594919 h 3830594"/>
              <a:gd name="connsiteX25" fmla="*/ 486033 w 486033"/>
              <a:gd name="connsiteY25" fmla="*/ 2545492 h 3830594"/>
              <a:gd name="connsiteX26" fmla="*/ 461319 w 486033"/>
              <a:gd name="connsiteY26" fmla="*/ 2454875 h 3830594"/>
              <a:gd name="connsiteX27" fmla="*/ 387179 w 486033"/>
              <a:gd name="connsiteY27" fmla="*/ 2397210 h 3830594"/>
              <a:gd name="connsiteX28" fmla="*/ 378941 w 486033"/>
              <a:gd name="connsiteY28" fmla="*/ 2372497 h 3830594"/>
              <a:gd name="connsiteX29" fmla="*/ 354227 w 486033"/>
              <a:gd name="connsiteY29" fmla="*/ 2323070 h 3830594"/>
              <a:gd name="connsiteX30" fmla="*/ 345990 w 486033"/>
              <a:gd name="connsiteY30" fmla="*/ 1573427 h 3830594"/>
              <a:gd name="connsiteX31" fmla="*/ 321276 w 486033"/>
              <a:gd name="connsiteY31" fmla="*/ 1458097 h 3830594"/>
              <a:gd name="connsiteX32" fmla="*/ 304800 w 486033"/>
              <a:gd name="connsiteY32" fmla="*/ 1408670 h 3830594"/>
              <a:gd name="connsiteX33" fmla="*/ 288325 w 486033"/>
              <a:gd name="connsiteY33" fmla="*/ 1293340 h 3830594"/>
              <a:gd name="connsiteX34" fmla="*/ 280087 w 486033"/>
              <a:gd name="connsiteY34" fmla="*/ 1268627 h 3830594"/>
              <a:gd name="connsiteX35" fmla="*/ 230660 w 486033"/>
              <a:gd name="connsiteY35" fmla="*/ 1202724 h 3830594"/>
              <a:gd name="connsiteX36" fmla="*/ 214184 w 486033"/>
              <a:gd name="connsiteY36" fmla="*/ 1178010 h 3830594"/>
              <a:gd name="connsiteX37" fmla="*/ 205946 w 486033"/>
              <a:gd name="connsiteY37" fmla="*/ 1153297 h 3830594"/>
              <a:gd name="connsiteX38" fmla="*/ 156519 w 486033"/>
              <a:gd name="connsiteY38" fmla="*/ 1079156 h 3830594"/>
              <a:gd name="connsiteX39" fmla="*/ 140044 w 486033"/>
              <a:gd name="connsiteY39" fmla="*/ 1054443 h 3830594"/>
              <a:gd name="connsiteX40" fmla="*/ 115330 w 486033"/>
              <a:gd name="connsiteY40" fmla="*/ 1029729 h 3830594"/>
              <a:gd name="connsiteX41" fmla="*/ 57665 w 486033"/>
              <a:gd name="connsiteY41" fmla="*/ 955589 h 3830594"/>
              <a:gd name="connsiteX42" fmla="*/ 24714 w 486033"/>
              <a:gd name="connsiteY42" fmla="*/ 906162 h 3830594"/>
              <a:gd name="connsiteX43" fmla="*/ 16476 w 486033"/>
              <a:gd name="connsiteY43" fmla="*/ 881448 h 3830594"/>
              <a:gd name="connsiteX44" fmla="*/ 0 w 486033"/>
              <a:gd name="connsiteY44" fmla="*/ 856735 h 3830594"/>
              <a:gd name="connsiteX45" fmla="*/ 8238 w 486033"/>
              <a:gd name="connsiteY45" fmla="*/ 708454 h 3830594"/>
              <a:gd name="connsiteX46" fmla="*/ 41190 w 486033"/>
              <a:gd name="connsiteY46" fmla="*/ 626075 h 3830594"/>
              <a:gd name="connsiteX47" fmla="*/ 65903 w 486033"/>
              <a:gd name="connsiteY47" fmla="*/ 593124 h 3830594"/>
              <a:gd name="connsiteX48" fmla="*/ 74141 w 486033"/>
              <a:gd name="connsiteY48" fmla="*/ 568410 h 3830594"/>
              <a:gd name="connsiteX49" fmla="*/ 98854 w 486033"/>
              <a:gd name="connsiteY49" fmla="*/ 551935 h 3830594"/>
              <a:gd name="connsiteX50" fmla="*/ 148281 w 486033"/>
              <a:gd name="connsiteY50" fmla="*/ 502508 h 3830594"/>
              <a:gd name="connsiteX51" fmla="*/ 181233 w 486033"/>
              <a:gd name="connsiteY51" fmla="*/ 453081 h 3830594"/>
              <a:gd name="connsiteX52" fmla="*/ 205946 w 486033"/>
              <a:gd name="connsiteY52" fmla="*/ 378940 h 3830594"/>
              <a:gd name="connsiteX53" fmla="*/ 214184 w 486033"/>
              <a:gd name="connsiteY53" fmla="*/ 354227 h 3830594"/>
              <a:gd name="connsiteX54" fmla="*/ 222422 w 486033"/>
              <a:gd name="connsiteY54" fmla="*/ 205946 h 3830594"/>
              <a:gd name="connsiteX55" fmla="*/ 238898 w 486033"/>
              <a:gd name="connsiteY55" fmla="*/ 181232 h 3830594"/>
              <a:gd name="connsiteX56" fmla="*/ 271849 w 486033"/>
              <a:gd name="connsiteY56" fmla="*/ 131805 h 3830594"/>
              <a:gd name="connsiteX57" fmla="*/ 288325 w 486033"/>
              <a:gd name="connsiteY57" fmla="*/ 49427 h 3830594"/>
              <a:gd name="connsiteX58" fmla="*/ 304800 w 486033"/>
              <a:gd name="connsiteY58" fmla="*/ 16475 h 3830594"/>
              <a:gd name="connsiteX59" fmla="*/ 321276 w 486033"/>
              <a:gd name="connsiteY59" fmla="*/ 0 h 38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6033" h="3830594">
                <a:moveTo>
                  <a:pt x="8238" y="3830594"/>
                </a:moveTo>
                <a:cubicBezTo>
                  <a:pt x="10984" y="3816864"/>
                  <a:pt x="13080" y="3802989"/>
                  <a:pt x="16476" y="3789405"/>
                </a:cubicBezTo>
                <a:cubicBezTo>
                  <a:pt x="18582" y="3780981"/>
                  <a:pt x="23011" y="3773207"/>
                  <a:pt x="24714" y="3764692"/>
                </a:cubicBezTo>
                <a:cubicBezTo>
                  <a:pt x="46103" y="3657751"/>
                  <a:pt x="17247" y="3754144"/>
                  <a:pt x="49427" y="3657600"/>
                </a:cubicBezTo>
                <a:lnTo>
                  <a:pt x="65903" y="3608173"/>
                </a:lnTo>
                <a:lnTo>
                  <a:pt x="90617" y="3583459"/>
                </a:lnTo>
                <a:cubicBezTo>
                  <a:pt x="93363" y="3498335"/>
                  <a:pt x="91971" y="3412976"/>
                  <a:pt x="98854" y="3328086"/>
                </a:cubicBezTo>
                <a:cubicBezTo>
                  <a:pt x="98854" y="3328084"/>
                  <a:pt x="119449" y="3266304"/>
                  <a:pt x="123568" y="3253946"/>
                </a:cubicBezTo>
                <a:cubicBezTo>
                  <a:pt x="126314" y="3245708"/>
                  <a:pt x="130378" y="3237797"/>
                  <a:pt x="131806" y="3229232"/>
                </a:cubicBezTo>
                <a:cubicBezTo>
                  <a:pt x="134552" y="3212756"/>
                  <a:pt x="135993" y="3196009"/>
                  <a:pt x="140044" y="3179805"/>
                </a:cubicBezTo>
                <a:cubicBezTo>
                  <a:pt x="144256" y="3162957"/>
                  <a:pt x="152307" y="3147226"/>
                  <a:pt x="156519" y="3130378"/>
                </a:cubicBezTo>
                <a:lnTo>
                  <a:pt x="164757" y="3097427"/>
                </a:lnTo>
                <a:cubicBezTo>
                  <a:pt x="170680" y="3002655"/>
                  <a:pt x="137026" y="2979487"/>
                  <a:pt x="197709" y="2949146"/>
                </a:cubicBezTo>
                <a:cubicBezTo>
                  <a:pt x="205476" y="2945263"/>
                  <a:pt x="214184" y="2943654"/>
                  <a:pt x="222422" y="2940908"/>
                </a:cubicBezTo>
                <a:cubicBezTo>
                  <a:pt x="266359" y="2875002"/>
                  <a:pt x="208692" y="2954638"/>
                  <a:pt x="263611" y="2899719"/>
                </a:cubicBezTo>
                <a:cubicBezTo>
                  <a:pt x="270612" y="2892718"/>
                  <a:pt x="271691" y="2880252"/>
                  <a:pt x="280087" y="2875005"/>
                </a:cubicBezTo>
                <a:cubicBezTo>
                  <a:pt x="294814" y="2865800"/>
                  <a:pt x="329514" y="2858529"/>
                  <a:pt x="329514" y="2858529"/>
                </a:cubicBezTo>
                <a:cubicBezTo>
                  <a:pt x="337752" y="2850291"/>
                  <a:pt x="346769" y="2842766"/>
                  <a:pt x="354227" y="2833816"/>
                </a:cubicBezTo>
                <a:cubicBezTo>
                  <a:pt x="360565" y="2826210"/>
                  <a:pt x="363702" y="2816103"/>
                  <a:pt x="370703" y="2809102"/>
                </a:cubicBezTo>
                <a:cubicBezTo>
                  <a:pt x="377704" y="2802101"/>
                  <a:pt x="387179" y="2798119"/>
                  <a:pt x="395417" y="2792627"/>
                </a:cubicBezTo>
                <a:cubicBezTo>
                  <a:pt x="398058" y="2782064"/>
                  <a:pt x="405981" y="2746784"/>
                  <a:pt x="411892" y="2734962"/>
                </a:cubicBezTo>
                <a:cubicBezTo>
                  <a:pt x="416320" y="2726106"/>
                  <a:pt x="423940" y="2719104"/>
                  <a:pt x="428368" y="2710248"/>
                </a:cubicBezTo>
                <a:cubicBezTo>
                  <a:pt x="432251" y="2702481"/>
                  <a:pt x="433186" y="2693516"/>
                  <a:pt x="436606" y="2685535"/>
                </a:cubicBezTo>
                <a:cubicBezTo>
                  <a:pt x="455432" y="2641606"/>
                  <a:pt x="450281" y="2666503"/>
                  <a:pt x="461319" y="2627870"/>
                </a:cubicBezTo>
                <a:cubicBezTo>
                  <a:pt x="464429" y="2616984"/>
                  <a:pt x="466304" y="2605763"/>
                  <a:pt x="469557" y="2594919"/>
                </a:cubicBezTo>
                <a:cubicBezTo>
                  <a:pt x="474547" y="2578285"/>
                  <a:pt x="486033" y="2545492"/>
                  <a:pt x="486033" y="2545492"/>
                </a:cubicBezTo>
                <a:cubicBezTo>
                  <a:pt x="483464" y="2532646"/>
                  <a:pt x="470967" y="2461307"/>
                  <a:pt x="461319" y="2454875"/>
                </a:cubicBezTo>
                <a:cubicBezTo>
                  <a:pt x="402199" y="2415462"/>
                  <a:pt x="425893" y="2435926"/>
                  <a:pt x="387179" y="2397210"/>
                </a:cubicBezTo>
                <a:cubicBezTo>
                  <a:pt x="384433" y="2388972"/>
                  <a:pt x="382824" y="2380264"/>
                  <a:pt x="378941" y="2372497"/>
                </a:cubicBezTo>
                <a:cubicBezTo>
                  <a:pt x="347002" y="2308620"/>
                  <a:pt x="374933" y="2385186"/>
                  <a:pt x="354227" y="2323070"/>
                </a:cubicBezTo>
                <a:cubicBezTo>
                  <a:pt x="351481" y="2073189"/>
                  <a:pt x="351141" y="1823270"/>
                  <a:pt x="345990" y="1573427"/>
                </a:cubicBezTo>
                <a:cubicBezTo>
                  <a:pt x="345534" y="1551320"/>
                  <a:pt x="326206" y="1472887"/>
                  <a:pt x="321276" y="1458097"/>
                </a:cubicBezTo>
                <a:lnTo>
                  <a:pt x="304800" y="1408670"/>
                </a:lnTo>
                <a:cubicBezTo>
                  <a:pt x="301237" y="1380160"/>
                  <a:pt x="295114" y="1323888"/>
                  <a:pt x="288325" y="1293340"/>
                </a:cubicBezTo>
                <a:cubicBezTo>
                  <a:pt x="286441" y="1284863"/>
                  <a:pt x="284749" y="1275953"/>
                  <a:pt x="280087" y="1268627"/>
                </a:cubicBezTo>
                <a:cubicBezTo>
                  <a:pt x="265345" y="1245460"/>
                  <a:pt x="245892" y="1225572"/>
                  <a:pt x="230660" y="1202724"/>
                </a:cubicBezTo>
                <a:cubicBezTo>
                  <a:pt x="225168" y="1194486"/>
                  <a:pt x="218612" y="1186866"/>
                  <a:pt x="214184" y="1178010"/>
                </a:cubicBezTo>
                <a:cubicBezTo>
                  <a:pt x="210301" y="1170243"/>
                  <a:pt x="210163" y="1160888"/>
                  <a:pt x="205946" y="1153297"/>
                </a:cubicBezTo>
                <a:cubicBezTo>
                  <a:pt x="205943" y="1153292"/>
                  <a:pt x="164758" y="1091515"/>
                  <a:pt x="156519" y="1079156"/>
                </a:cubicBezTo>
                <a:cubicBezTo>
                  <a:pt x="151027" y="1070918"/>
                  <a:pt x="147045" y="1061444"/>
                  <a:pt x="140044" y="1054443"/>
                </a:cubicBezTo>
                <a:cubicBezTo>
                  <a:pt x="131806" y="1046205"/>
                  <a:pt x="122483" y="1038925"/>
                  <a:pt x="115330" y="1029729"/>
                </a:cubicBezTo>
                <a:cubicBezTo>
                  <a:pt x="46360" y="941053"/>
                  <a:pt x="113771" y="1011692"/>
                  <a:pt x="57665" y="955589"/>
                </a:cubicBezTo>
                <a:cubicBezTo>
                  <a:pt x="38077" y="896824"/>
                  <a:pt x="65852" y="967870"/>
                  <a:pt x="24714" y="906162"/>
                </a:cubicBezTo>
                <a:cubicBezTo>
                  <a:pt x="19897" y="898937"/>
                  <a:pt x="20359" y="889215"/>
                  <a:pt x="16476" y="881448"/>
                </a:cubicBezTo>
                <a:cubicBezTo>
                  <a:pt x="12048" y="872593"/>
                  <a:pt x="5492" y="864973"/>
                  <a:pt x="0" y="856735"/>
                </a:cubicBezTo>
                <a:cubicBezTo>
                  <a:pt x="2746" y="807308"/>
                  <a:pt x="2098" y="757575"/>
                  <a:pt x="8238" y="708454"/>
                </a:cubicBezTo>
                <a:cubicBezTo>
                  <a:pt x="10549" y="689968"/>
                  <a:pt x="29710" y="644443"/>
                  <a:pt x="41190" y="626075"/>
                </a:cubicBezTo>
                <a:cubicBezTo>
                  <a:pt x="48467" y="614432"/>
                  <a:pt x="57665" y="604108"/>
                  <a:pt x="65903" y="593124"/>
                </a:cubicBezTo>
                <a:cubicBezTo>
                  <a:pt x="68649" y="584886"/>
                  <a:pt x="68716" y="575191"/>
                  <a:pt x="74141" y="568410"/>
                </a:cubicBezTo>
                <a:cubicBezTo>
                  <a:pt x="80326" y="560679"/>
                  <a:pt x="91454" y="558512"/>
                  <a:pt x="98854" y="551935"/>
                </a:cubicBezTo>
                <a:cubicBezTo>
                  <a:pt x="116269" y="536455"/>
                  <a:pt x="135356" y="521895"/>
                  <a:pt x="148281" y="502508"/>
                </a:cubicBezTo>
                <a:lnTo>
                  <a:pt x="181233" y="453081"/>
                </a:lnTo>
                <a:lnTo>
                  <a:pt x="205946" y="378940"/>
                </a:lnTo>
                <a:lnTo>
                  <a:pt x="214184" y="354227"/>
                </a:lnTo>
                <a:cubicBezTo>
                  <a:pt x="216930" y="304800"/>
                  <a:pt x="215421" y="254952"/>
                  <a:pt x="222422" y="205946"/>
                </a:cubicBezTo>
                <a:cubicBezTo>
                  <a:pt x="223822" y="196145"/>
                  <a:pt x="234470" y="190088"/>
                  <a:pt x="238898" y="181232"/>
                </a:cubicBezTo>
                <a:cubicBezTo>
                  <a:pt x="262742" y="133544"/>
                  <a:pt x="225001" y="178655"/>
                  <a:pt x="271849" y="131805"/>
                </a:cubicBezTo>
                <a:cubicBezTo>
                  <a:pt x="276723" y="97688"/>
                  <a:pt x="276000" y="78185"/>
                  <a:pt x="288325" y="49427"/>
                </a:cubicBezTo>
                <a:cubicBezTo>
                  <a:pt x="293162" y="38140"/>
                  <a:pt x="295366" y="24337"/>
                  <a:pt x="304800" y="16475"/>
                </a:cubicBezTo>
                <a:cubicBezTo>
                  <a:pt x="326685" y="-1763"/>
                  <a:pt x="357111" y="17915"/>
                  <a:pt x="321276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5FE57B-B634-4D14-8FF1-D2B1D96B4562}"/>
              </a:ext>
            </a:extLst>
          </p:cNvPr>
          <p:cNvSpPr/>
          <p:nvPr/>
        </p:nvSpPr>
        <p:spPr>
          <a:xfrm>
            <a:off x="6153665" y="2339546"/>
            <a:ext cx="1029730" cy="1591366"/>
          </a:xfrm>
          <a:custGeom>
            <a:avLst/>
            <a:gdLst>
              <a:gd name="connsiteX0" fmla="*/ 140043 w 1029730"/>
              <a:gd name="connsiteY0" fmla="*/ 0 h 1591366"/>
              <a:gd name="connsiteX1" fmla="*/ 181232 w 1029730"/>
              <a:gd name="connsiteY1" fmla="*/ 41189 h 1591366"/>
              <a:gd name="connsiteX2" fmla="*/ 214184 w 1029730"/>
              <a:gd name="connsiteY2" fmla="*/ 57665 h 1591366"/>
              <a:gd name="connsiteX3" fmla="*/ 271849 w 1029730"/>
              <a:gd name="connsiteY3" fmla="*/ 123568 h 1591366"/>
              <a:gd name="connsiteX4" fmla="*/ 313038 w 1029730"/>
              <a:gd name="connsiteY4" fmla="*/ 156519 h 1591366"/>
              <a:gd name="connsiteX5" fmla="*/ 329513 w 1029730"/>
              <a:gd name="connsiteY5" fmla="*/ 181232 h 1591366"/>
              <a:gd name="connsiteX6" fmla="*/ 378940 w 1029730"/>
              <a:gd name="connsiteY6" fmla="*/ 197708 h 1591366"/>
              <a:gd name="connsiteX7" fmla="*/ 428367 w 1029730"/>
              <a:gd name="connsiteY7" fmla="*/ 214184 h 1591366"/>
              <a:gd name="connsiteX8" fmla="*/ 453081 w 1029730"/>
              <a:gd name="connsiteY8" fmla="*/ 222422 h 1591366"/>
              <a:gd name="connsiteX9" fmla="*/ 411892 w 1029730"/>
              <a:gd name="connsiteY9" fmla="*/ 271849 h 1591366"/>
              <a:gd name="connsiteX10" fmla="*/ 387178 w 1029730"/>
              <a:gd name="connsiteY10" fmla="*/ 280086 h 1591366"/>
              <a:gd name="connsiteX11" fmla="*/ 362465 w 1029730"/>
              <a:gd name="connsiteY11" fmla="*/ 296562 h 1591366"/>
              <a:gd name="connsiteX12" fmla="*/ 288324 w 1029730"/>
              <a:gd name="connsiteY12" fmla="*/ 313038 h 1591366"/>
              <a:gd name="connsiteX13" fmla="*/ 172994 w 1029730"/>
              <a:gd name="connsiteY13" fmla="*/ 329513 h 1591366"/>
              <a:gd name="connsiteX14" fmla="*/ 107092 w 1029730"/>
              <a:gd name="connsiteY14" fmla="*/ 345989 h 1591366"/>
              <a:gd name="connsiteX15" fmla="*/ 24713 w 1029730"/>
              <a:gd name="connsiteY15" fmla="*/ 362465 h 1591366"/>
              <a:gd name="connsiteX16" fmla="*/ 74140 w 1029730"/>
              <a:gd name="connsiteY16" fmla="*/ 395416 h 1591366"/>
              <a:gd name="connsiteX17" fmla="*/ 131805 w 1029730"/>
              <a:gd name="connsiteY17" fmla="*/ 436605 h 1591366"/>
              <a:gd name="connsiteX18" fmla="*/ 214184 w 1029730"/>
              <a:gd name="connsiteY18" fmla="*/ 461319 h 1591366"/>
              <a:gd name="connsiteX19" fmla="*/ 576649 w 1029730"/>
              <a:gd name="connsiteY19" fmla="*/ 453081 h 1591366"/>
              <a:gd name="connsiteX20" fmla="*/ 601362 w 1029730"/>
              <a:gd name="connsiteY20" fmla="*/ 444843 h 1591366"/>
              <a:gd name="connsiteX21" fmla="*/ 659027 w 1029730"/>
              <a:gd name="connsiteY21" fmla="*/ 428368 h 1591366"/>
              <a:gd name="connsiteX22" fmla="*/ 716692 w 1029730"/>
              <a:gd name="connsiteY22" fmla="*/ 420130 h 1591366"/>
              <a:gd name="connsiteX23" fmla="*/ 691978 w 1029730"/>
              <a:gd name="connsiteY23" fmla="*/ 444843 h 1591366"/>
              <a:gd name="connsiteX24" fmla="*/ 601362 w 1029730"/>
              <a:gd name="connsiteY24" fmla="*/ 469557 h 1591366"/>
              <a:gd name="connsiteX25" fmla="*/ 568411 w 1029730"/>
              <a:gd name="connsiteY25" fmla="*/ 486032 h 1591366"/>
              <a:gd name="connsiteX26" fmla="*/ 518984 w 1029730"/>
              <a:gd name="connsiteY26" fmla="*/ 502508 h 1591366"/>
              <a:gd name="connsiteX27" fmla="*/ 469557 w 1029730"/>
              <a:gd name="connsiteY27" fmla="*/ 535459 h 1591366"/>
              <a:gd name="connsiteX28" fmla="*/ 444843 w 1029730"/>
              <a:gd name="connsiteY28" fmla="*/ 543697 h 1591366"/>
              <a:gd name="connsiteX29" fmla="*/ 403654 w 1029730"/>
              <a:gd name="connsiteY29" fmla="*/ 560173 h 1591366"/>
              <a:gd name="connsiteX30" fmla="*/ 354227 w 1029730"/>
              <a:gd name="connsiteY30" fmla="*/ 576649 h 1591366"/>
              <a:gd name="connsiteX31" fmla="*/ 329513 w 1029730"/>
              <a:gd name="connsiteY31" fmla="*/ 593124 h 1591366"/>
              <a:gd name="connsiteX32" fmla="*/ 205946 w 1029730"/>
              <a:gd name="connsiteY32" fmla="*/ 609600 h 1591366"/>
              <a:gd name="connsiteX33" fmla="*/ 156519 w 1029730"/>
              <a:gd name="connsiteY33" fmla="*/ 634313 h 1591366"/>
              <a:gd name="connsiteX34" fmla="*/ 131805 w 1029730"/>
              <a:gd name="connsiteY34" fmla="*/ 659027 h 1591366"/>
              <a:gd name="connsiteX35" fmla="*/ 57665 w 1029730"/>
              <a:gd name="connsiteY35" fmla="*/ 724930 h 1591366"/>
              <a:gd name="connsiteX36" fmla="*/ 8238 w 1029730"/>
              <a:gd name="connsiteY36" fmla="*/ 782595 h 1591366"/>
              <a:gd name="connsiteX37" fmla="*/ 0 w 1029730"/>
              <a:gd name="connsiteY37" fmla="*/ 807308 h 1591366"/>
              <a:gd name="connsiteX38" fmla="*/ 24713 w 1029730"/>
              <a:gd name="connsiteY38" fmla="*/ 889686 h 1591366"/>
              <a:gd name="connsiteX39" fmla="*/ 49427 w 1029730"/>
              <a:gd name="connsiteY39" fmla="*/ 906162 h 1591366"/>
              <a:gd name="connsiteX40" fmla="*/ 123567 w 1029730"/>
              <a:gd name="connsiteY40" fmla="*/ 889686 h 1591366"/>
              <a:gd name="connsiteX41" fmla="*/ 172994 w 1029730"/>
              <a:gd name="connsiteY41" fmla="*/ 856735 h 1591366"/>
              <a:gd name="connsiteX42" fmla="*/ 222421 w 1029730"/>
              <a:gd name="connsiteY42" fmla="*/ 840259 h 1591366"/>
              <a:gd name="connsiteX43" fmla="*/ 247135 w 1029730"/>
              <a:gd name="connsiteY43" fmla="*/ 823784 h 1591366"/>
              <a:gd name="connsiteX44" fmla="*/ 387178 w 1029730"/>
              <a:gd name="connsiteY44" fmla="*/ 815546 h 1591366"/>
              <a:gd name="connsiteX45" fmla="*/ 469557 w 1029730"/>
              <a:gd name="connsiteY45" fmla="*/ 790832 h 1591366"/>
              <a:gd name="connsiteX46" fmla="*/ 518984 w 1029730"/>
              <a:gd name="connsiteY46" fmla="*/ 766119 h 1591366"/>
              <a:gd name="connsiteX47" fmla="*/ 601362 w 1029730"/>
              <a:gd name="connsiteY47" fmla="*/ 700216 h 1591366"/>
              <a:gd name="connsiteX48" fmla="*/ 626076 w 1029730"/>
              <a:gd name="connsiteY48" fmla="*/ 691978 h 1591366"/>
              <a:gd name="connsiteX49" fmla="*/ 683740 w 1029730"/>
              <a:gd name="connsiteY49" fmla="*/ 659027 h 1591366"/>
              <a:gd name="connsiteX50" fmla="*/ 716692 w 1029730"/>
              <a:gd name="connsiteY50" fmla="*/ 650789 h 1591366"/>
              <a:gd name="connsiteX51" fmla="*/ 799070 w 1029730"/>
              <a:gd name="connsiteY51" fmla="*/ 675503 h 1591366"/>
              <a:gd name="connsiteX52" fmla="*/ 823784 w 1029730"/>
              <a:gd name="connsiteY52" fmla="*/ 683740 h 1591366"/>
              <a:gd name="connsiteX53" fmla="*/ 848497 w 1029730"/>
              <a:gd name="connsiteY53" fmla="*/ 700216 h 1591366"/>
              <a:gd name="connsiteX54" fmla="*/ 873211 w 1029730"/>
              <a:gd name="connsiteY54" fmla="*/ 708454 h 1591366"/>
              <a:gd name="connsiteX55" fmla="*/ 840259 w 1029730"/>
              <a:gd name="connsiteY55" fmla="*/ 807308 h 1591366"/>
              <a:gd name="connsiteX56" fmla="*/ 799070 w 1029730"/>
              <a:gd name="connsiteY56" fmla="*/ 881449 h 1591366"/>
              <a:gd name="connsiteX57" fmla="*/ 766119 w 1029730"/>
              <a:gd name="connsiteY57" fmla="*/ 914400 h 1591366"/>
              <a:gd name="connsiteX58" fmla="*/ 741405 w 1029730"/>
              <a:gd name="connsiteY58" fmla="*/ 947351 h 1591366"/>
              <a:gd name="connsiteX59" fmla="*/ 716692 w 1029730"/>
              <a:gd name="connsiteY59" fmla="*/ 963827 h 1591366"/>
              <a:gd name="connsiteX60" fmla="*/ 642551 w 1029730"/>
              <a:gd name="connsiteY60" fmla="*/ 1013254 h 1591366"/>
              <a:gd name="connsiteX61" fmla="*/ 609600 w 1029730"/>
              <a:gd name="connsiteY61" fmla="*/ 1021492 h 1591366"/>
              <a:gd name="connsiteX62" fmla="*/ 518984 w 1029730"/>
              <a:gd name="connsiteY62" fmla="*/ 1037968 h 1591366"/>
              <a:gd name="connsiteX63" fmla="*/ 411892 w 1029730"/>
              <a:gd name="connsiteY63" fmla="*/ 1054443 h 1591366"/>
              <a:gd name="connsiteX64" fmla="*/ 378940 w 1029730"/>
              <a:gd name="connsiteY64" fmla="*/ 1062681 h 1591366"/>
              <a:gd name="connsiteX65" fmla="*/ 313038 w 1029730"/>
              <a:gd name="connsiteY65" fmla="*/ 1070919 h 1591366"/>
              <a:gd name="connsiteX66" fmla="*/ 263611 w 1029730"/>
              <a:gd name="connsiteY66" fmla="*/ 1087395 h 1591366"/>
              <a:gd name="connsiteX67" fmla="*/ 205946 w 1029730"/>
              <a:gd name="connsiteY67" fmla="*/ 1120346 h 1591366"/>
              <a:gd name="connsiteX68" fmla="*/ 205946 w 1029730"/>
              <a:gd name="connsiteY68" fmla="*/ 1219200 h 1591366"/>
              <a:gd name="connsiteX69" fmla="*/ 296562 w 1029730"/>
              <a:gd name="connsiteY69" fmla="*/ 1268627 h 1591366"/>
              <a:gd name="connsiteX70" fmla="*/ 329513 w 1029730"/>
              <a:gd name="connsiteY70" fmla="*/ 1276865 h 1591366"/>
              <a:gd name="connsiteX71" fmla="*/ 535459 w 1029730"/>
              <a:gd name="connsiteY71" fmla="*/ 1301578 h 1591366"/>
              <a:gd name="connsiteX72" fmla="*/ 667265 w 1029730"/>
              <a:gd name="connsiteY72" fmla="*/ 1293340 h 1591366"/>
              <a:gd name="connsiteX73" fmla="*/ 642551 w 1029730"/>
              <a:gd name="connsiteY73" fmla="*/ 1301578 h 1591366"/>
              <a:gd name="connsiteX74" fmla="*/ 634313 w 1029730"/>
              <a:gd name="connsiteY74" fmla="*/ 1326292 h 1591366"/>
              <a:gd name="connsiteX75" fmla="*/ 609600 w 1029730"/>
              <a:gd name="connsiteY75" fmla="*/ 1351005 h 1591366"/>
              <a:gd name="connsiteX76" fmla="*/ 576649 w 1029730"/>
              <a:gd name="connsiteY76" fmla="*/ 1400432 h 1591366"/>
              <a:gd name="connsiteX77" fmla="*/ 560173 w 1029730"/>
              <a:gd name="connsiteY77" fmla="*/ 1425146 h 1591366"/>
              <a:gd name="connsiteX78" fmla="*/ 510746 w 1029730"/>
              <a:gd name="connsiteY78" fmla="*/ 1466335 h 1591366"/>
              <a:gd name="connsiteX79" fmla="*/ 477794 w 1029730"/>
              <a:gd name="connsiteY79" fmla="*/ 1507524 h 1591366"/>
              <a:gd name="connsiteX80" fmla="*/ 403654 w 1029730"/>
              <a:gd name="connsiteY80" fmla="*/ 1565189 h 1591366"/>
              <a:gd name="connsiteX81" fmla="*/ 378940 w 1029730"/>
              <a:gd name="connsiteY81" fmla="*/ 1573427 h 1591366"/>
              <a:gd name="connsiteX82" fmla="*/ 354227 w 1029730"/>
              <a:gd name="connsiteY82" fmla="*/ 1589903 h 1591366"/>
              <a:gd name="connsiteX83" fmla="*/ 263611 w 1029730"/>
              <a:gd name="connsiteY83" fmla="*/ 1565189 h 1591366"/>
              <a:gd name="connsiteX84" fmla="*/ 280086 w 1029730"/>
              <a:gd name="connsiteY84" fmla="*/ 1416908 h 1591366"/>
              <a:gd name="connsiteX85" fmla="*/ 296562 w 1029730"/>
              <a:gd name="connsiteY85" fmla="*/ 1392195 h 1591366"/>
              <a:gd name="connsiteX86" fmla="*/ 321276 w 1029730"/>
              <a:gd name="connsiteY86" fmla="*/ 1375719 h 1591366"/>
              <a:gd name="connsiteX87" fmla="*/ 329513 w 1029730"/>
              <a:gd name="connsiteY87" fmla="*/ 1351005 h 1591366"/>
              <a:gd name="connsiteX88" fmla="*/ 378940 w 1029730"/>
              <a:gd name="connsiteY88" fmla="*/ 1318054 h 1591366"/>
              <a:gd name="connsiteX89" fmla="*/ 428367 w 1029730"/>
              <a:gd name="connsiteY89" fmla="*/ 1285103 h 1591366"/>
              <a:gd name="connsiteX90" fmla="*/ 453081 w 1029730"/>
              <a:gd name="connsiteY90" fmla="*/ 1276865 h 1591366"/>
              <a:gd name="connsiteX91" fmla="*/ 527221 w 1029730"/>
              <a:gd name="connsiteY91" fmla="*/ 1235676 h 1591366"/>
              <a:gd name="connsiteX92" fmla="*/ 551935 w 1029730"/>
              <a:gd name="connsiteY92" fmla="*/ 1219200 h 1591366"/>
              <a:gd name="connsiteX93" fmla="*/ 601362 w 1029730"/>
              <a:gd name="connsiteY93" fmla="*/ 1202724 h 1591366"/>
              <a:gd name="connsiteX94" fmla="*/ 650789 w 1029730"/>
              <a:gd name="connsiteY94" fmla="*/ 1178011 h 1591366"/>
              <a:gd name="connsiteX95" fmla="*/ 675503 w 1029730"/>
              <a:gd name="connsiteY95" fmla="*/ 1161535 h 1591366"/>
              <a:gd name="connsiteX96" fmla="*/ 724930 w 1029730"/>
              <a:gd name="connsiteY96" fmla="*/ 1145059 h 1591366"/>
              <a:gd name="connsiteX97" fmla="*/ 774357 w 1029730"/>
              <a:gd name="connsiteY97" fmla="*/ 1112108 h 1591366"/>
              <a:gd name="connsiteX98" fmla="*/ 749643 w 1029730"/>
              <a:gd name="connsiteY98" fmla="*/ 1029730 h 1591366"/>
              <a:gd name="connsiteX99" fmla="*/ 675503 w 1029730"/>
              <a:gd name="connsiteY99" fmla="*/ 988540 h 1591366"/>
              <a:gd name="connsiteX100" fmla="*/ 626076 w 1029730"/>
              <a:gd name="connsiteY100" fmla="*/ 955589 h 1591366"/>
              <a:gd name="connsiteX101" fmla="*/ 576649 w 1029730"/>
              <a:gd name="connsiteY101" fmla="*/ 930876 h 1591366"/>
              <a:gd name="connsiteX102" fmla="*/ 428367 w 1029730"/>
              <a:gd name="connsiteY102" fmla="*/ 939113 h 1591366"/>
              <a:gd name="connsiteX103" fmla="*/ 354227 w 1029730"/>
              <a:gd name="connsiteY103" fmla="*/ 930876 h 1591366"/>
              <a:gd name="connsiteX104" fmla="*/ 362465 w 1029730"/>
              <a:gd name="connsiteY104" fmla="*/ 873211 h 1591366"/>
              <a:gd name="connsiteX105" fmla="*/ 436605 w 1029730"/>
              <a:gd name="connsiteY105" fmla="*/ 823784 h 1591366"/>
              <a:gd name="connsiteX106" fmla="*/ 469557 w 1029730"/>
              <a:gd name="connsiteY106" fmla="*/ 799070 h 1591366"/>
              <a:gd name="connsiteX107" fmla="*/ 494270 w 1029730"/>
              <a:gd name="connsiteY107" fmla="*/ 790832 h 1591366"/>
              <a:gd name="connsiteX108" fmla="*/ 518984 w 1029730"/>
              <a:gd name="connsiteY108" fmla="*/ 774357 h 1591366"/>
              <a:gd name="connsiteX109" fmla="*/ 584886 w 1029730"/>
              <a:gd name="connsiteY109" fmla="*/ 757881 h 1591366"/>
              <a:gd name="connsiteX110" fmla="*/ 609600 w 1029730"/>
              <a:gd name="connsiteY110" fmla="*/ 749643 h 1591366"/>
              <a:gd name="connsiteX111" fmla="*/ 650789 w 1029730"/>
              <a:gd name="connsiteY111" fmla="*/ 741405 h 1591366"/>
              <a:gd name="connsiteX112" fmla="*/ 708454 w 1029730"/>
              <a:gd name="connsiteY112" fmla="*/ 724930 h 1591366"/>
              <a:gd name="connsiteX113" fmla="*/ 757881 w 1029730"/>
              <a:gd name="connsiteY113" fmla="*/ 708454 h 1591366"/>
              <a:gd name="connsiteX114" fmla="*/ 790832 w 1029730"/>
              <a:gd name="connsiteY114" fmla="*/ 700216 h 1591366"/>
              <a:gd name="connsiteX115" fmla="*/ 840259 w 1029730"/>
              <a:gd name="connsiteY115" fmla="*/ 691978 h 1591366"/>
              <a:gd name="connsiteX116" fmla="*/ 881449 w 1029730"/>
              <a:gd name="connsiteY116" fmla="*/ 683740 h 1591366"/>
              <a:gd name="connsiteX117" fmla="*/ 914400 w 1029730"/>
              <a:gd name="connsiteY117" fmla="*/ 659027 h 1591366"/>
              <a:gd name="connsiteX118" fmla="*/ 963827 w 1029730"/>
              <a:gd name="connsiteY118" fmla="*/ 626076 h 1591366"/>
              <a:gd name="connsiteX119" fmla="*/ 996778 w 1029730"/>
              <a:gd name="connsiteY119" fmla="*/ 593124 h 1591366"/>
              <a:gd name="connsiteX120" fmla="*/ 1013254 w 1029730"/>
              <a:gd name="connsiteY120" fmla="*/ 568411 h 1591366"/>
              <a:gd name="connsiteX121" fmla="*/ 1029730 w 1029730"/>
              <a:gd name="connsiteY121" fmla="*/ 518984 h 1591366"/>
              <a:gd name="connsiteX122" fmla="*/ 1021492 w 1029730"/>
              <a:gd name="connsiteY122" fmla="*/ 461319 h 1591366"/>
              <a:gd name="connsiteX123" fmla="*/ 972065 w 1029730"/>
              <a:gd name="connsiteY123" fmla="*/ 420130 h 1591366"/>
              <a:gd name="connsiteX124" fmla="*/ 947351 w 1029730"/>
              <a:gd name="connsiteY124" fmla="*/ 395416 h 1591366"/>
              <a:gd name="connsiteX125" fmla="*/ 897924 w 1029730"/>
              <a:gd name="connsiteY125" fmla="*/ 378940 h 1591366"/>
              <a:gd name="connsiteX126" fmla="*/ 782594 w 1029730"/>
              <a:gd name="connsiteY126" fmla="*/ 387178 h 1591366"/>
              <a:gd name="connsiteX127" fmla="*/ 724930 w 1029730"/>
              <a:gd name="connsiteY127" fmla="*/ 453081 h 1591366"/>
              <a:gd name="connsiteX128" fmla="*/ 700216 w 1029730"/>
              <a:gd name="connsiteY128" fmla="*/ 477795 h 1591366"/>
              <a:gd name="connsiteX129" fmla="*/ 667265 w 1029730"/>
              <a:gd name="connsiteY129" fmla="*/ 527222 h 1591366"/>
              <a:gd name="connsiteX130" fmla="*/ 650789 w 1029730"/>
              <a:gd name="connsiteY130" fmla="*/ 551935 h 1591366"/>
              <a:gd name="connsiteX131" fmla="*/ 576649 w 1029730"/>
              <a:gd name="connsiteY131" fmla="*/ 617838 h 1591366"/>
              <a:gd name="connsiteX132" fmla="*/ 444843 w 1029730"/>
              <a:gd name="connsiteY132" fmla="*/ 609600 h 1591366"/>
              <a:gd name="connsiteX133" fmla="*/ 420130 w 1029730"/>
              <a:gd name="connsiteY133" fmla="*/ 584886 h 1591366"/>
              <a:gd name="connsiteX134" fmla="*/ 395416 w 1029730"/>
              <a:gd name="connsiteY134" fmla="*/ 568411 h 1591366"/>
              <a:gd name="connsiteX135" fmla="*/ 370703 w 1029730"/>
              <a:gd name="connsiteY135" fmla="*/ 543697 h 1591366"/>
              <a:gd name="connsiteX136" fmla="*/ 345989 w 1029730"/>
              <a:gd name="connsiteY136" fmla="*/ 535459 h 1591366"/>
              <a:gd name="connsiteX137" fmla="*/ 321276 w 1029730"/>
              <a:gd name="connsiteY137" fmla="*/ 518984 h 1591366"/>
              <a:gd name="connsiteX138" fmla="*/ 296562 w 1029730"/>
              <a:gd name="connsiteY138" fmla="*/ 469557 h 1591366"/>
              <a:gd name="connsiteX139" fmla="*/ 304800 w 1029730"/>
              <a:gd name="connsiteY139" fmla="*/ 395416 h 1591366"/>
              <a:gd name="connsiteX140" fmla="*/ 313038 w 1029730"/>
              <a:gd name="connsiteY140" fmla="*/ 370703 h 1591366"/>
              <a:gd name="connsiteX141" fmla="*/ 387178 w 1029730"/>
              <a:gd name="connsiteY141" fmla="*/ 329513 h 1591366"/>
              <a:gd name="connsiteX142" fmla="*/ 420130 w 1029730"/>
              <a:gd name="connsiteY142" fmla="*/ 321276 h 1591366"/>
              <a:gd name="connsiteX143" fmla="*/ 444843 w 1029730"/>
              <a:gd name="connsiteY143" fmla="*/ 313038 h 1591366"/>
              <a:gd name="connsiteX144" fmla="*/ 494270 w 1029730"/>
              <a:gd name="connsiteY144" fmla="*/ 304800 h 1591366"/>
              <a:gd name="connsiteX145" fmla="*/ 518984 w 1029730"/>
              <a:gd name="connsiteY145" fmla="*/ 296562 h 1591366"/>
              <a:gd name="connsiteX146" fmla="*/ 551935 w 1029730"/>
              <a:gd name="connsiteY146" fmla="*/ 288324 h 1591366"/>
              <a:gd name="connsiteX147" fmla="*/ 576649 w 1029730"/>
              <a:gd name="connsiteY147" fmla="*/ 263611 h 1591366"/>
              <a:gd name="connsiteX148" fmla="*/ 584886 w 1029730"/>
              <a:gd name="connsiteY148" fmla="*/ 238897 h 1591366"/>
              <a:gd name="connsiteX149" fmla="*/ 601362 w 1029730"/>
              <a:gd name="connsiteY149" fmla="*/ 214184 h 1591366"/>
              <a:gd name="connsiteX150" fmla="*/ 609600 w 1029730"/>
              <a:gd name="connsiteY150" fmla="*/ 189470 h 1591366"/>
              <a:gd name="connsiteX151" fmla="*/ 576649 w 1029730"/>
              <a:gd name="connsiteY151" fmla="*/ 115330 h 1591366"/>
              <a:gd name="connsiteX152" fmla="*/ 543697 w 1029730"/>
              <a:gd name="connsiteY152" fmla="*/ 107092 h 1591366"/>
              <a:gd name="connsiteX153" fmla="*/ 411892 w 1029730"/>
              <a:gd name="connsiteY153" fmla="*/ 115330 h 1591366"/>
              <a:gd name="connsiteX154" fmla="*/ 362465 w 1029730"/>
              <a:gd name="connsiteY154" fmla="*/ 148281 h 1591366"/>
              <a:gd name="connsiteX155" fmla="*/ 345989 w 1029730"/>
              <a:gd name="connsiteY155" fmla="*/ 172995 h 1591366"/>
              <a:gd name="connsiteX156" fmla="*/ 321276 w 1029730"/>
              <a:gd name="connsiteY156" fmla="*/ 181232 h 1591366"/>
              <a:gd name="connsiteX157" fmla="*/ 271849 w 1029730"/>
              <a:gd name="connsiteY157" fmla="*/ 222422 h 1591366"/>
              <a:gd name="connsiteX158" fmla="*/ 172994 w 1029730"/>
              <a:gd name="connsiteY158" fmla="*/ 214184 h 1591366"/>
              <a:gd name="connsiteX159" fmla="*/ 156519 w 1029730"/>
              <a:gd name="connsiteY159" fmla="*/ 189470 h 1591366"/>
              <a:gd name="connsiteX160" fmla="*/ 172994 w 1029730"/>
              <a:gd name="connsiteY160" fmla="*/ 115330 h 1591366"/>
              <a:gd name="connsiteX161" fmla="*/ 189470 w 1029730"/>
              <a:gd name="connsiteY161" fmla="*/ 90616 h 1591366"/>
              <a:gd name="connsiteX162" fmla="*/ 189470 w 1029730"/>
              <a:gd name="connsiteY162" fmla="*/ 65903 h 159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029730" h="1591366">
                <a:moveTo>
                  <a:pt x="140043" y="0"/>
                </a:moveTo>
                <a:cubicBezTo>
                  <a:pt x="153773" y="13730"/>
                  <a:pt x="165905" y="29268"/>
                  <a:pt x="181232" y="41189"/>
                </a:cubicBezTo>
                <a:cubicBezTo>
                  <a:pt x="190926" y="48728"/>
                  <a:pt x="205500" y="48981"/>
                  <a:pt x="214184" y="57665"/>
                </a:cubicBezTo>
                <a:cubicBezTo>
                  <a:pt x="310293" y="153774"/>
                  <a:pt x="201826" y="76886"/>
                  <a:pt x="271849" y="123568"/>
                </a:cubicBezTo>
                <a:cubicBezTo>
                  <a:pt x="289332" y="176021"/>
                  <a:pt x="264274" y="124010"/>
                  <a:pt x="313038" y="156519"/>
                </a:cubicBezTo>
                <a:cubicBezTo>
                  <a:pt x="321276" y="162011"/>
                  <a:pt x="321118" y="175985"/>
                  <a:pt x="329513" y="181232"/>
                </a:cubicBezTo>
                <a:cubicBezTo>
                  <a:pt x="344240" y="190436"/>
                  <a:pt x="362464" y="192216"/>
                  <a:pt x="378940" y="197708"/>
                </a:cubicBezTo>
                <a:lnTo>
                  <a:pt x="428367" y="214184"/>
                </a:lnTo>
                <a:lnTo>
                  <a:pt x="453081" y="222422"/>
                </a:lnTo>
                <a:cubicBezTo>
                  <a:pt x="440925" y="240655"/>
                  <a:pt x="430918" y="259165"/>
                  <a:pt x="411892" y="271849"/>
                </a:cubicBezTo>
                <a:cubicBezTo>
                  <a:pt x="404667" y="276666"/>
                  <a:pt x="395416" y="277340"/>
                  <a:pt x="387178" y="280086"/>
                </a:cubicBezTo>
                <a:cubicBezTo>
                  <a:pt x="378940" y="285578"/>
                  <a:pt x="371565" y="292662"/>
                  <a:pt x="362465" y="296562"/>
                </a:cubicBezTo>
                <a:cubicBezTo>
                  <a:pt x="352723" y="300737"/>
                  <a:pt x="295114" y="311803"/>
                  <a:pt x="288324" y="313038"/>
                </a:cubicBezTo>
                <a:cubicBezTo>
                  <a:pt x="236058" y="322541"/>
                  <a:pt x="230289" y="322352"/>
                  <a:pt x="172994" y="329513"/>
                </a:cubicBezTo>
                <a:cubicBezTo>
                  <a:pt x="116506" y="348343"/>
                  <a:pt x="186614" y="326108"/>
                  <a:pt x="107092" y="345989"/>
                </a:cubicBezTo>
                <a:cubicBezTo>
                  <a:pt x="30411" y="365160"/>
                  <a:pt x="165987" y="342283"/>
                  <a:pt x="24713" y="362465"/>
                </a:cubicBezTo>
                <a:cubicBezTo>
                  <a:pt x="38920" y="405085"/>
                  <a:pt x="21951" y="378019"/>
                  <a:pt x="74140" y="395416"/>
                </a:cubicBezTo>
                <a:cubicBezTo>
                  <a:pt x="155393" y="422501"/>
                  <a:pt x="62472" y="398087"/>
                  <a:pt x="131805" y="436605"/>
                </a:cubicBezTo>
                <a:cubicBezTo>
                  <a:pt x="148216" y="445722"/>
                  <a:pt x="192910" y="456001"/>
                  <a:pt x="214184" y="461319"/>
                </a:cubicBezTo>
                <a:lnTo>
                  <a:pt x="576649" y="453081"/>
                </a:lnTo>
                <a:cubicBezTo>
                  <a:pt x="585324" y="452712"/>
                  <a:pt x="593013" y="447229"/>
                  <a:pt x="601362" y="444843"/>
                </a:cubicBezTo>
                <a:cubicBezTo>
                  <a:pt x="673804" y="424145"/>
                  <a:pt x="599745" y="448126"/>
                  <a:pt x="659027" y="428368"/>
                </a:cubicBezTo>
                <a:cubicBezTo>
                  <a:pt x="663257" y="425548"/>
                  <a:pt x="708332" y="386692"/>
                  <a:pt x="716692" y="420130"/>
                </a:cubicBezTo>
                <a:cubicBezTo>
                  <a:pt x="719518" y="431432"/>
                  <a:pt x="702162" y="439185"/>
                  <a:pt x="691978" y="444843"/>
                </a:cubicBezTo>
                <a:cubicBezTo>
                  <a:pt x="668461" y="457908"/>
                  <a:pt x="627983" y="464233"/>
                  <a:pt x="601362" y="469557"/>
                </a:cubicBezTo>
                <a:cubicBezTo>
                  <a:pt x="590378" y="475049"/>
                  <a:pt x="579813" y="481471"/>
                  <a:pt x="568411" y="486032"/>
                </a:cubicBezTo>
                <a:cubicBezTo>
                  <a:pt x="552286" y="492482"/>
                  <a:pt x="533434" y="492875"/>
                  <a:pt x="518984" y="502508"/>
                </a:cubicBezTo>
                <a:cubicBezTo>
                  <a:pt x="502508" y="513492"/>
                  <a:pt x="486866" y="525843"/>
                  <a:pt x="469557" y="535459"/>
                </a:cubicBezTo>
                <a:cubicBezTo>
                  <a:pt x="461966" y="539676"/>
                  <a:pt x="452974" y="540648"/>
                  <a:pt x="444843" y="543697"/>
                </a:cubicBezTo>
                <a:cubicBezTo>
                  <a:pt x="430997" y="548889"/>
                  <a:pt x="417551" y="555119"/>
                  <a:pt x="403654" y="560173"/>
                </a:cubicBezTo>
                <a:cubicBezTo>
                  <a:pt x="387333" y="566108"/>
                  <a:pt x="368677" y="567016"/>
                  <a:pt x="354227" y="576649"/>
                </a:cubicBezTo>
                <a:cubicBezTo>
                  <a:pt x="345989" y="582141"/>
                  <a:pt x="338613" y="589224"/>
                  <a:pt x="329513" y="593124"/>
                </a:cubicBezTo>
                <a:cubicBezTo>
                  <a:pt x="300123" y="605720"/>
                  <a:pt x="219474" y="608370"/>
                  <a:pt x="205946" y="609600"/>
                </a:cubicBezTo>
                <a:cubicBezTo>
                  <a:pt x="181178" y="617856"/>
                  <a:pt x="177810" y="616570"/>
                  <a:pt x="156519" y="634313"/>
                </a:cubicBezTo>
                <a:cubicBezTo>
                  <a:pt x="147569" y="641771"/>
                  <a:pt x="140755" y="651569"/>
                  <a:pt x="131805" y="659027"/>
                </a:cubicBezTo>
                <a:cubicBezTo>
                  <a:pt x="88989" y="694707"/>
                  <a:pt x="111071" y="653724"/>
                  <a:pt x="57665" y="724930"/>
                </a:cubicBezTo>
                <a:cubicBezTo>
                  <a:pt x="25961" y="767201"/>
                  <a:pt x="42659" y="748172"/>
                  <a:pt x="8238" y="782595"/>
                </a:cubicBezTo>
                <a:cubicBezTo>
                  <a:pt x="5492" y="790833"/>
                  <a:pt x="0" y="798625"/>
                  <a:pt x="0" y="807308"/>
                </a:cubicBezTo>
                <a:cubicBezTo>
                  <a:pt x="0" y="818299"/>
                  <a:pt x="23756" y="889048"/>
                  <a:pt x="24713" y="889686"/>
                </a:cubicBezTo>
                <a:lnTo>
                  <a:pt x="49427" y="906162"/>
                </a:lnTo>
                <a:cubicBezTo>
                  <a:pt x="62840" y="903926"/>
                  <a:pt x="106184" y="899343"/>
                  <a:pt x="123567" y="889686"/>
                </a:cubicBezTo>
                <a:cubicBezTo>
                  <a:pt x="140876" y="880070"/>
                  <a:pt x="154209" y="862997"/>
                  <a:pt x="172994" y="856735"/>
                </a:cubicBezTo>
                <a:cubicBezTo>
                  <a:pt x="189470" y="851243"/>
                  <a:pt x="207971" y="849892"/>
                  <a:pt x="222421" y="840259"/>
                </a:cubicBezTo>
                <a:cubicBezTo>
                  <a:pt x="230659" y="834767"/>
                  <a:pt x="237344" y="825253"/>
                  <a:pt x="247135" y="823784"/>
                </a:cubicBezTo>
                <a:cubicBezTo>
                  <a:pt x="293379" y="816847"/>
                  <a:pt x="340497" y="818292"/>
                  <a:pt x="387178" y="815546"/>
                </a:cubicBezTo>
                <a:cubicBezTo>
                  <a:pt x="405599" y="810941"/>
                  <a:pt x="457522" y="798855"/>
                  <a:pt x="469557" y="790832"/>
                </a:cubicBezTo>
                <a:cubicBezTo>
                  <a:pt x="501495" y="769540"/>
                  <a:pt x="484878" y="777488"/>
                  <a:pt x="518984" y="766119"/>
                </a:cubicBezTo>
                <a:cubicBezTo>
                  <a:pt x="546443" y="744151"/>
                  <a:pt x="568001" y="711336"/>
                  <a:pt x="601362" y="700216"/>
                </a:cubicBezTo>
                <a:cubicBezTo>
                  <a:pt x="609600" y="697470"/>
                  <a:pt x="618309" y="695861"/>
                  <a:pt x="626076" y="691978"/>
                </a:cubicBezTo>
                <a:cubicBezTo>
                  <a:pt x="673875" y="668079"/>
                  <a:pt x="625973" y="680690"/>
                  <a:pt x="683740" y="659027"/>
                </a:cubicBezTo>
                <a:cubicBezTo>
                  <a:pt x="694341" y="655052"/>
                  <a:pt x="705708" y="653535"/>
                  <a:pt x="716692" y="650789"/>
                </a:cubicBezTo>
                <a:cubicBezTo>
                  <a:pt x="766499" y="663241"/>
                  <a:pt x="738891" y="655444"/>
                  <a:pt x="799070" y="675503"/>
                </a:cubicBezTo>
                <a:lnTo>
                  <a:pt x="823784" y="683740"/>
                </a:lnTo>
                <a:cubicBezTo>
                  <a:pt x="832022" y="689232"/>
                  <a:pt x="839642" y="695788"/>
                  <a:pt x="848497" y="700216"/>
                </a:cubicBezTo>
                <a:cubicBezTo>
                  <a:pt x="856264" y="704099"/>
                  <a:pt x="871508" y="699939"/>
                  <a:pt x="873211" y="708454"/>
                </a:cubicBezTo>
                <a:cubicBezTo>
                  <a:pt x="885910" y="771951"/>
                  <a:pt x="872144" y="775425"/>
                  <a:pt x="840259" y="807308"/>
                </a:cubicBezTo>
                <a:cubicBezTo>
                  <a:pt x="829900" y="838385"/>
                  <a:pt x="827396" y="853123"/>
                  <a:pt x="799070" y="881449"/>
                </a:cubicBezTo>
                <a:cubicBezTo>
                  <a:pt x="788086" y="892433"/>
                  <a:pt x="776348" y="902710"/>
                  <a:pt x="766119" y="914400"/>
                </a:cubicBezTo>
                <a:cubicBezTo>
                  <a:pt x="757078" y="924733"/>
                  <a:pt x="751113" y="937643"/>
                  <a:pt x="741405" y="947351"/>
                </a:cubicBezTo>
                <a:cubicBezTo>
                  <a:pt x="734404" y="954352"/>
                  <a:pt x="724748" y="958072"/>
                  <a:pt x="716692" y="963827"/>
                </a:cubicBezTo>
                <a:cubicBezTo>
                  <a:pt x="691060" y="982135"/>
                  <a:pt x="672038" y="1000148"/>
                  <a:pt x="642551" y="1013254"/>
                </a:cubicBezTo>
                <a:cubicBezTo>
                  <a:pt x="632205" y="1017852"/>
                  <a:pt x="620486" y="1018382"/>
                  <a:pt x="609600" y="1021492"/>
                </a:cubicBezTo>
                <a:cubicBezTo>
                  <a:pt x="550340" y="1038424"/>
                  <a:pt x="628032" y="1024337"/>
                  <a:pt x="518984" y="1037968"/>
                </a:cubicBezTo>
                <a:cubicBezTo>
                  <a:pt x="461644" y="1057079"/>
                  <a:pt x="523394" y="1038514"/>
                  <a:pt x="411892" y="1054443"/>
                </a:cubicBezTo>
                <a:cubicBezTo>
                  <a:pt x="400684" y="1056044"/>
                  <a:pt x="390108" y="1060820"/>
                  <a:pt x="378940" y="1062681"/>
                </a:cubicBezTo>
                <a:cubicBezTo>
                  <a:pt x="357103" y="1066321"/>
                  <a:pt x="335005" y="1068173"/>
                  <a:pt x="313038" y="1070919"/>
                </a:cubicBezTo>
                <a:cubicBezTo>
                  <a:pt x="296562" y="1076411"/>
                  <a:pt x="279145" y="1079629"/>
                  <a:pt x="263611" y="1087395"/>
                </a:cubicBezTo>
                <a:cubicBezTo>
                  <a:pt x="221804" y="1108297"/>
                  <a:pt x="240877" y="1097058"/>
                  <a:pt x="205946" y="1120346"/>
                </a:cubicBezTo>
                <a:cubicBezTo>
                  <a:pt x="194567" y="1154480"/>
                  <a:pt x="183224" y="1177002"/>
                  <a:pt x="205946" y="1219200"/>
                </a:cubicBezTo>
                <a:cubicBezTo>
                  <a:pt x="215959" y="1237795"/>
                  <a:pt x="275610" y="1261643"/>
                  <a:pt x="296562" y="1268627"/>
                </a:cubicBezTo>
                <a:cubicBezTo>
                  <a:pt x="307303" y="1272207"/>
                  <a:pt x="318529" y="1274119"/>
                  <a:pt x="329513" y="1276865"/>
                </a:cubicBezTo>
                <a:cubicBezTo>
                  <a:pt x="422411" y="1338796"/>
                  <a:pt x="359166" y="1310857"/>
                  <a:pt x="535459" y="1301578"/>
                </a:cubicBezTo>
                <a:cubicBezTo>
                  <a:pt x="622840" y="1279734"/>
                  <a:pt x="578893" y="1282295"/>
                  <a:pt x="667265" y="1293340"/>
                </a:cubicBezTo>
                <a:cubicBezTo>
                  <a:pt x="659027" y="1296086"/>
                  <a:pt x="648691" y="1295438"/>
                  <a:pt x="642551" y="1301578"/>
                </a:cubicBezTo>
                <a:cubicBezTo>
                  <a:pt x="636411" y="1307718"/>
                  <a:pt x="639130" y="1319067"/>
                  <a:pt x="634313" y="1326292"/>
                </a:cubicBezTo>
                <a:cubicBezTo>
                  <a:pt x="627851" y="1335985"/>
                  <a:pt x="617838" y="1342767"/>
                  <a:pt x="609600" y="1351005"/>
                </a:cubicBezTo>
                <a:cubicBezTo>
                  <a:pt x="595123" y="1394437"/>
                  <a:pt x="610930" y="1359294"/>
                  <a:pt x="576649" y="1400432"/>
                </a:cubicBezTo>
                <a:cubicBezTo>
                  <a:pt x="570311" y="1408038"/>
                  <a:pt x="566511" y="1417540"/>
                  <a:pt x="560173" y="1425146"/>
                </a:cubicBezTo>
                <a:cubicBezTo>
                  <a:pt x="540353" y="1448929"/>
                  <a:pt x="535043" y="1450136"/>
                  <a:pt x="510746" y="1466335"/>
                </a:cubicBezTo>
                <a:cubicBezTo>
                  <a:pt x="492194" y="1521991"/>
                  <a:pt x="517923" y="1461663"/>
                  <a:pt x="477794" y="1507524"/>
                </a:cubicBezTo>
                <a:cubicBezTo>
                  <a:pt x="415988" y="1578159"/>
                  <a:pt x="479171" y="1546309"/>
                  <a:pt x="403654" y="1565189"/>
                </a:cubicBezTo>
                <a:cubicBezTo>
                  <a:pt x="395230" y="1567295"/>
                  <a:pt x="387178" y="1570681"/>
                  <a:pt x="378940" y="1573427"/>
                </a:cubicBezTo>
                <a:cubicBezTo>
                  <a:pt x="370702" y="1578919"/>
                  <a:pt x="364087" y="1589007"/>
                  <a:pt x="354227" y="1589903"/>
                </a:cubicBezTo>
                <a:cubicBezTo>
                  <a:pt x="300082" y="1594825"/>
                  <a:pt x="297093" y="1587511"/>
                  <a:pt x="263611" y="1565189"/>
                </a:cubicBezTo>
                <a:cubicBezTo>
                  <a:pt x="264639" y="1549775"/>
                  <a:pt x="260435" y="1456211"/>
                  <a:pt x="280086" y="1416908"/>
                </a:cubicBezTo>
                <a:cubicBezTo>
                  <a:pt x="284514" y="1408053"/>
                  <a:pt x="289561" y="1399196"/>
                  <a:pt x="296562" y="1392195"/>
                </a:cubicBezTo>
                <a:cubicBezTo>
                  <a:pt x="303563" y="1385194"/>
                  <a:pt x="313038" y="1381211"/>
                  <a:pt x="321276" y="1375719"/>
                </a:cubicBezTo>
                <a:cubicBezTo>
                  <a:pt x="324022" y="1367481"/>
                  <a:pt x="323373" y="1357145"/>
                  <a:pt x="329513" y="1351005"/>
                </a:cubicBezTo>
                <a:cubicBezTo>
                  <a:pt x="343514" y="1337003"/>
                  <a:pt x="362464" y="1329038"/>
                  <a:pt x="378940" y="1318054"/>
                </a:cubicBezTo>
                <a:lnTo>
                  <a:pt x="428367" y="1285103"/>
                </a:lnTo>
                <a:lnTo>
                  <a:pt x="453081" y="1276865"/>
                </a:lnTo>
                <a:cubicBezTo>
                  <a:pt x="509733" y="1239096"/>
                  <a:pt x="483723" y="1250174"/>
                  <a:pt x="527221" y="1235676"/>
                </a:cubicBezTo>
                <a:cubicBezTo>
                  <a:pt x="535459" y="1230184"/>
                  <a:pt x="542888" y="1223221"/>
                  <a:pt x="551935" y="1219200"/>
                </a:cubicBezTo>
                <a:cubicBezTo>
                  <a:pt x="567805" y="1212147"/>
                  <a:pt x="586912" y="1212357"/>
                  <a:pt x="601362" y="1202724"/>
                </a:cubicBezTo>
                <a:cubicBezTo>
                  <a:pt x="672199" y="1155502"/>
                  <a:pt x="582568" y="1212122"/>
                  <a:pt x="650789" y="1178011"/>
                </a:cubicBezTo>
                <a:cubicBezTo>
                  <a:pt x="659645" y="1173583"/>
                  <a:pt x="666456" y="1165556"/>
                  <a:pt x="675503" y="1161535"/>
                </a:cubicBezTo>
                <a:cubicBezTo>
                  <a:pt x="691373" y="1154482"/>
                  <a:pt x="710480" y="1154692"/>
                  <a:pt x="724930" y="1145059"/>
                </a:cubicBezTo>
                <a:lnTo>
                  <a:pt x="774357" y="1112108"/>
                </a:lnTo>
                <a:cubicBezTo>
                  <a:pt x="771059" y="1098918"/>
                  <a:pt x="755660" y="1033741"/>
                  <a:pt x="749643" y="1029730"/>
                </a:cubicBezTo>
                <a:cubicBezTo>
                  <a:pt x="692991" y="991961"/>
                  <a:pt x="719001" y="1003040"/>
                  <a:pt x="675503" y="988540"/>
                </a:cubicBezTo>
                <a:cubicBezTo>
                  <a:pt x="628653" y="941692"/>
                  <a:pt x="673764" y="979433"/>
                  <a:pt x="626076" y="955589"/>
                </a:cubicBezTo>
                <a:cubicBezTo>
                  <a:pt x="562207" y="923654"/>
                  <a:pt x="638758" y="951577"/>
                  <a:pt x="576649" y="930876"/>
                </a:cubicBezTo>
                <a:cubicBezTo>
                  <a:pt x="527222" y="933622"/>
                  <a:pt x="477871" y="939113"/>
                  <a:pt x="428367" y="939113"/>
                </a:cubicBezTo>
                <a:cubicBezTo>
                  <a:pt x="403502" y="939113"/>
                  <a:pt x="371809" y="948458"/>
                  <a:pt x="354227" y="930876"/>
                </a:cubicBezTo>
                <a:cubicBezTo>
                  <a:pt x="340497" y="917146"/>
                  <a:pt x="353167" y="890257"/>
                  <a:pt x="362465" y="873211"/>
                </a:cubicBezTo>
                <a:cubicBezTo>
                  <a:pt x="377030" y="846507"/>
                  <a:pt x="413219" y="838400"/>
                  <a:pt x="436605" y="823784"/>
                </a:cubicBezTo>
                <a:cubicBezTo>
                  <a:pt x="448248" y="816507"/>
                  <a:pt x="457636" y="805882"/>
                  <a:pt x="469557" y="799070"/>
                </a:cubicBezTo>
                <a:cubicBezTo>
                  <a:pt x="477096" y="794762"/>
                  <a:pt x="486503" y="794715"/>
                  <a:pt x="494270" y="790832"/>
                </a:cubicBezTo>
                <a:cubicBezTo>
                  <a:pt x="503125" y="786404"/>
                  <a:pt x="510129" y="778785"/>
                  <a:pt x="518984" y="774357"/>
                </a:cubicBezTo>
                <a:cubicBezTo>
                  <a:pt x="537817" y="764941"/>
                  <a:pt x="566083" y="762582"/>
                  <a:pt x="584886" y="757881"/>
                </a:cubicBezTo>
                <a:cubicBezTo>
                  <a:pt x="593310" y="755775"/>
                  <a:pt x="601176" y="751749"/>
                  <a:pt x="609600" y="749643"/>
                </a:cubicBezTo>
                <a:cubicBezTo>
                  <a:pt x="623184" y="746247"/>
                  <a:pt x="637205" y="744801"/>
                  <a:pt x="650789" y="741405"/>
                </a:cubicBezTo>
                <a:cubicBezTo>
                  <a:pt x="670183" y="736557"/>
                  <a:pt x="689347" y="730809"/>
                  <a:pt x="708454" y="724930"/>
                </a:cubicBezTo>
                <a:cubicBezTo>
                  <a:pt x="725053" y="719823"/>
                  <a:pt x="741033" y="712666"/>
                  <a:pt x="757881" y="708454"/>
                </a:cubicBezTo>
                <a:cubicBezTo>
                  <a:pt x="768865" y="705708"/>
                  <a:pt x="779730" y="702436"/>
                  <a:pt x="790832" y="700216"/>
                </a:cubicBezTo>
                <a:cubicBezTo>
                  <a:pt x="807211" y="696940"/>
                  <a:pt x="823825" y="694966"/>
                  <a:pt x="840259" y="691978"/>
                </a:cubicBezTo>
                <a:cubicBezTo>
                  <a:pt x="854035" y="689473"/>
                  <a:pt x="867719" y="686486"/>
                  <a:pt x="881449" y="683740"/>
                </a:cubicBezTo>
                <a:cubicBezTo>
                  <a:pt x="892433" y="675502"/>
                  <a:pt x="903152" y="666900"/>
                  <a:pt x="914400" y="659027"/>
                </a:cubicBezTo>
                <a:cubicBezTo>
                  <a:pt x="930622" y="647672"/>
                  <a:pt x="949825" y="640078"/>
                  <a:pt x="963827" y="626076"/>
                </a:cubicBezTo>
                <a:cubicBezTo>
                  <a:pt x="1007763" y="582140"/>
                  <a:pt x="930876" y="615092"/>
                  <a:pt x="996778" y="593124"/>
                </a:cubicBezTo>
                <a:cubicBezTo>
                  <a:pt x="1002270" y="584886"/>
                  <a:pt x="1009233" y="577458"/>
                  <a:pt x="1013254" y="568411"/>
                </a:cubicBezTo>
                <a:cubicBezTo>
                  <a:pt x="1020308" y="552541"/>
                  <a:pt x="1029730" y="518984"/>
                  <a:pt x="1029730" y="518984"/>
                </a:cubicBezTo>
                <a:cubicBezTo>
                  <a:pt x="1026984" y="499762"/>
                  <a:pt x="1028703" y="479347"/>
                  <a:pt x="1021492" y="461319"/>
                </a:cubicBezTo>
                <a:cubicBezTo>
                  <a:pt x="1014271" y="443267"/>
                  <a:pt x="985657" y="431456"/>
                  <a:pt x="972065" y="420130"/>
                </a:cubicBezTo>
                <a:cubicBezTo>
                  <a:pt x="963115" y="412672"/>
                  <a:pt x="957535" y="401074"/>
                  <a:pt x="947351" y="395416"/>
                </a:cubicBezTo>
                <a:cubicBezTo>
                  <a:pt x="932170" y="386982"/>
                  <a:pt x="897924" y="378940"/>
                  <a:pt x="897924" y="378940"/>
                </a:cubicBezTo>
                <a:cubicBezTo>
                  <a:pt x="859481" y="381686"/>
                  <a:pt x="820549" y="380480"/>
                  <a:pt x="782594" y="387178"/>
                </a:cubicBezTo>
                <a:cubicBezTo>
                  <a:pt x="754253" y="392179"/>
                  <a:pt x="737677" y="440334"/>
                  <a:pt x="724930" y="453081"/>
                </a:cubicBezTo>
                <a:cubicBezTo>
                  <a:pt x="716692" y="461319"/>
                  <a:pt x="707369" y="468599"/>
                  <a:pt x="700216" y="477795"/>
                </a:cubicBezTo>
                <a:cubicBezTo>
                  <a:pt x="688059" y="493425"/>
                  <a:pt x="678249" y="510746"/>
                  <a:pt x="667265" y="527222"/>
                </a:cubicBezTo>
                <a:cubicBezTo>
                  <a:pt x="661773" y="535460"/>
                  <a:pt x="657790" y="544934"/>
                  <a:pt x="650789" y="551935"/>
                </a:cubicBezTo>
                <a:cubicBezTo>
                  <a:pt x="594361" y="608363"/>
                  <a:pt x="620749" y="588437"/>
                  <a:pt x="576649" y="617838"/>
                </a:cubicBezTo>
                <a:cubicBezTo>
                  <a:pt x="532714" y="615092"/>
                  <a:pt x="487920" y="618669"/>
                  <a:pt x="444843" y="609600"/>
                </a:cubicBezTo>
                <a:cubicBezTo>
                  <a:pt x="433443" y="607200"/>
                  <a:pt x="429080" y="592344"/>
                  <a:pt x="420130" y="584886"/>
                </a:cubicBezTo>
                <a:cubicBezTo>
                  <a:pt x="412524" y="578548"/>
                  <a:pt x="403022" y="574749"/>
                  <a:pt x="395416" y="568411"/>
                </a:cubicBezTo>
                <a:cubicBezTo>
                  <a:pt x="386466" y="560953"/>
                  <a:pt x="380396" y="550159"/>
                  <a:pt x="370703" y="543697"/>
                </a:cubicBezTo>
                <a:cubicBezTo>
                  <a:pt x="363478" y="538880"/>
                  <a:pt x="353756" y="539342"/>
                  <a:pt x="345989" y="535459"/>
                </a:cubicBezTo>
                <a:cubicBezTo>
                  <a:pt x="337134" y="531031"/>
                  <a:pt x="329514" y="524476"/>
                  <a:pt x="321276" y="518984"/>
                </a:cubicBezTo>
                <a:cubicBezTo>
                  <a:pt x="312947" y="506490"/>
                  <a:pt x="296562" y="486609"/>
                  <a:pt x="296562" y="469557"/>
                </a:cubicBezTo>
                <a:cubicBezTo>
                  <a:pt x="296562" y="444691"/>
                  <a:pt x="300712" y="419943"/>
                  <a:pt x="304800" y="395416"/>
                </a:cubicBezTo>
                <a:cubicBezTo>
                  <a:pt x="306228" y="386851"/>
                  <a:pt x="306898" y="376843"/>
                  <a:pt x="313038" y="370703"/>
                </a:cubicBezTo>
                <a:cubicBezTo>
                  <a:pt x="336638" y="347103"/>
                  <a:pt x="358174" y="337800"/>
                  <a:pt x="387178" y="329513"/>
                </a:cubicBezTo>
                <a:cubicBezTo>
                  <a:pt x="398064" y="326403"/>
                  <a:pt x="409244" y="324386"/>
                  <a:pt x="420130" y="321276"/>
                </a:cubicBezTo>
                <a:cubicBezTo>
                  <a:pt x="428479" y="318891"/>
                  <a:pt x="436366" y="314922"/>
                  <a:pt x="444843" y="313038"/>
                </a:cubicBezTo>
                <a:cubicBezTo>
                  <a:pt x="461148" y="309415"/>
                  <a:pt x="477965" y="308423"/>
                  <a:pt x="494270" y="304800"/>
                </a:cubicBezTo>
                <a:cubicBezTo>
                  <a:pt x="502747" y="302916"/>
                  <a:pt x="510635" y="298948"/>
                  <a:pt x="518984" y="296562"/>
                </a:cubicBezTo>
                <a:cubicBezTo>
                  <a:pt x="529870" y="293452"/>
                  <a:pt x="540951" y="291070"/>
                  <a:pt x="551935" y="288324"/>
                </a:cubicBezTo>
                <a:cubicBezTo>
                  <a:pt x="560173" y="280086"/>
                  <a:pt x="570187" y="273304"/>
                  <a:pt x="576649" y="263611"/>
                </a:cubicBezTo>
                <a:cubicBezTo>
                  <a:pt x="581466" y="256386"/>
                  <a:pt x="581003" y="246664"/>
                  <a:pt x="584886" y="238897"/>
                </a:cubicBezTo>
                <a:cubicBezTo>
                  <a:pt x="589314" y="230042"/>
                  <a:pt x="595870" y="222422"/>
                  <a:pt x="601362" y="214184"/>
                </a:cubicBezTo>
                <a:cubicBezTo>
                  <a:pt x="604108" y="205946"/>
                  <a:pt x="610559" y="198101"/>
                  <a:pt x="609600" y="189470"/>
                </a:cubicBezTo>
                <a:cubicBezTo>
                  <a:pt x="608690" y="181282"/>
                  <a:pt x="592099" y="125630"/>
                  <a:pt x="576649" y="115330"/>
                </a:cubicBezTo>
                <a:cubicBezTo>
                  <a:pt x="567228" y="109050"/>
                  <a:pt x="554681" y="109838"/>
                  <a:pt x="543697" y="107092"/>
                </a:cubicBezTo>
                <a:cubicBezTo>
                  <a:pt x="499762" y="109838"/>
                  <a:pt x="454818" y="105574"/>
                  <a:pt x="411892" y="115330"/>
                </a:cubicBezTo>
                <a:cubicBezTo>
                  <a:pt x="392583" y="119718"/>
                  <a:pt x="362465" y="148281"/>
                  <a:pt x="362465" y="148281"/>
                </a:cubicBezTo>
                <a:cubicBezTo>
                  <a:pt x="356973" y="156519"/>
                  <a:pt x="353720" y="166810"/>
                  <a:pt x="345989" y="172995"/>
                </a:cubicBezTo>
                <a:cubicBezTo>
                  <a:pt x="339209" y="178419"/>
                  <a:pt x="329043" y="177349"/>
                  <a:pt x="321276" y="181232"/>
                </a:cubicBezTo>
                <a:cubicBezTo>
                  <a:pt x="298337" y="192701"/>
                  <a:pt x="290068" y="204202"/>
                  <a:pt x="271849" y="222422"/>
                </a:cubicBezTo>
                <a:cubicBezTo>
                  <a:pt x="238897" y="219676"/>
                  <a:pt x="204788" y="223268"/>
                  <a:pt x="172994" y="214184"/>
                </a:cubicBezTo>
                <a:cubicBezTo>
                  <a:pt x="163474" y="211464"/>
                  <a:pt x="157612" y="199310"/>
                  <a:pt x="156519" y="189470"/>
                </a:cubicBezTo>
                <a:cubicBezTo>
                  <a:pt x="155369" y="179119"/>
                  <a:pt x="165098" y="131122"/>
                  <a:pt x="172994" y="115330"/>
                </a:cubicBezTo>
                <a:cubicBezTo>
                  <a:pt x="177422" y="106474"/>
                  <a:pt x="186339" y="100009"/>
                  <a:pt x="189470" y="90616"/>
                </a:cubicBezTo>
                <a:cubicBezTo>
                  <a:pt x="192075" y="82801"/>
                  <a:pt x="189470" y="74141"/>
                  <a:pt x="189470" y="65903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2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091682" y="802433"/>
            <a:ext cx="1056225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Background Study of the Book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From Moses, the Exodus to the Promised Land 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Entrance to the Promised Land to Judges &amp; Ruth</a:t>
            </a:r>
          </a:p>
        </p:txBody>
      </p:sp>
    </p:spTree>
    <p:extLst>
      <p:ext uri="{BB962C8B-B14F-4D97-AF65-F5344CB8AC3E}">
        <p14:creationId xmlns:p14="http://schemas.microsoft.com/office/powerpoint/2010/main" val="72694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10" descr="312X_12_Tribes_Close Up_THEN.jpg">
            <a:extLst>
              <a:ext uri="{FF2B5EF4-FFF2-40B4-BE49-F238E27FC236}">
                <a16:creationId xmlns:a16="http://schemas.microsoft.com/office/drawing/2014/main" id="{699B8978-5913-4C9D-8820-5C3EB588F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5" y="323194"/>
            <a:ext cx="4950372" cy="618796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DD8087-9886-47A5-99FB-BAC8811022FE}"/>
              </a:ext>
            </a:extLst>
          </p:cNvPr>
          <p:cNvSpPr txBox="1"/>
          <p:nvPr/>
        </p:nvSpPr>
        <p:spPr>
          <a:xfrm>
            <a:off x="7007026" y="312684"/>
            <a:ext cx="4344145" cy="248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Kadesh-</a:t>
            </a:r>
            <a:r>
              <a:rPr lang="en-US" sz="2600" b="1" dirty="0" err="1"/>
              <a:t>Barnea</a:t>
            </a:r>
            <a:r>
              <a:rPr lang="en-US" sz="2600" b="1" dirty="0"/>
              <a:t> to Jordan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Moses captures East Bank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Request by Gad, Reuben and  half of tribe of Manasseh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Deuteronomy speeches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A57B8-9347-43CC-902B-7BFBB4BE6CCF}"/>
              </a:ext>
            </a:extLst>
          </p:cNvPr>
          <p:cNvSpPr txBox="1"/>
          <p:nvPr/>
        </p:nvSpPr>
        <p:spPr>
          <a:xfrm>
            <a:off x="3468414" y="1975945"/>
            <a:ext cx="945931" cy="23648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21A089-256C-4341-891A-A27C7F6ABC38}"/>
              </a:ext>
            </a:extLst>
          </p:cNvPr>
          <p:cNvCxnSpPr>
            <a:cxnSpLocks/>
          </p:cNvCxnSpPr>
          <p:nvPr/>
        </p:nvCxnSpPr>
        <p:spPr>
          <a:xfrm flipV="1">
            <a:off x="4414345" y="1271752"/>
            <a:ext cx="2592681" cy="13243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3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10" descr="312X_12_Tribes_Close Up_THEN.jpg">
            <a:extLst>
              <a:ext uri="{FF2B5EF4-FFF2-40B4-BE49-F238E27FC236}">
                <a16:creationId xmlns:a16="http://schemas.microsoft.com/office/drawing/2014/main" id="{699B8978-5913-4C9D-8820-5C3EB588F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5" y="323194"/>
            <a:ext cx="4950372" cy="618796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DD8087-9886-47A5-99FB-BAC8811022FE}"/>
              </a:ext>
            </a:extLst>
          </p:cNvPr>
          <p:cNvSpPr txBox="1"/>
          <p:nvPr/>
        </p:nvSpPr>
        <p:spPr>
          <a:xfrm>
            <a:off x="7007026" y="312684"/>
            <a:ext cx="4344145" cy="294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Kadesh-</a:t>
            </a:r>
            <a:r>
              <a:rPr lang="en-US" sz="2600" b="1" dirty="0" err="1"/>
              <a:t>Barnea</a:t>
            </a:r>
            <a:r>
              <a:rPr lang="en-US" sz="2600" b="1" dirty="0"/>
              <a:t> to Jordan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Moses captures East Bank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Request by Gad, Reuben and  half of tribe of Manasseh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Deuteronomy speeches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Death of Moses at Mt. Nebo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A57B8-9347-43CC-902B-7BFBB4BE6CCF}"/>
              </a:ext>
            </a:extLst>
          </p:cNvPr>
          <p:cNvSpPr txBox="1"/>
          <p:nvPr/>
        </p:nvSpPr>
        <p:spPr>
          <a:xfrm>
            <a:off x="3468414" y="1975945"/>
            <a:ext cx="945931" cy="23648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21A089-256C-4341-891A-A27C7F6ABC38}"/>
              </a:ext>
            </a:extLst>
          </p:cNvPr>
          <p:cNvCxnSpPr>
            <a:cxnSpLocks/>
          </p:cNvCxnSpPr>
          <p:nvPr/>
        </p:nvCxnSpPr>
        <p:spPr>
          <a:xfrm flipV="1">
            <a:off x="4414345" y="1271752"/>
            <a:ext cx="2592681" cy="13243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C2B68A-B140-41D4-99C2-5DAD34909EA5}"/>
              </a:ext>
            </a:extLst>
          </p:cNvPr>
          <p:cNvSpPr txBox="1"/>
          <p:nvPr/>
        </p:nvSpPr>
        <p:spPr>
          <a:xfrm>
            <a:off x="3280994" y="3622742"/>
            <a:ext cx="1133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Mt. Nebo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069C43-4E07-43D0-9062-9F7A61887066}"/>
              </a:ext>
            </a:extLst>
          </p:cNvPr>
          <p:cNvCxnSpPr/>
          <p:nvPr/>
        </p:nvCxnSpPr>
        <p:spPr>
          <a:xfrm flipV="1">
            <a:off x="4298727" y="3069021"/>
            <a:ext cx="2722179" cy="71775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73C95F-C0B0-4B46-8F7C-A19F9DD6E8D1}"/>
              </a:ext>
            </a:extLst>
          </p:cNvPr>
          <p:cNvSpPr/>
          <p:nvPr/>
        </p:nvSpPr>
        <p:spPr>
          <a:xfrm>
            <a:off x="1702676" y="4382814"/>
            <a:ext cx="2596445" cy="1987709"/>
          </a:xfrm>
          <a:custGeom>
            <a:avLst/>
            <a:gdLst>
              <a:gd name="connsiteX0" fmla="*/ 0 w 2596445"/>
              <a:gd name="connsiteY0" fmla="*/ 1975945 h 1987709"/>
              <a:gd name="connsiteX1" fmla="*/ 388883 w 2596445"/>
              <a:gd name="connsiteY1" fmla="*/ 1975945 h 1987709"/>
              <a:gd name="connsiteX2" fmla="*/ 441434 w 2596445"/>
              <a:gd name="connsiteY2" fmla="*/ 1965434 h 1987709"/>
              <a:gd name="connsiteX3" fmla="*/ 746234 w 2596445"/>
              <a:gd name="connsiteY3" fmla="*/ 1954924 h 1987709"/>
              <a:gd name="connsiteX4" fmla="*/ 830317 w 2596445"/>
              <a:gd name="connsiteY4" fmla="*/ 1933903 h 1987709"/>
              <a:gd name="connsiteX5" fmla="*/ 861848 w 2596445"/>
              <a:gd name="connsiteY5" fmla="*/ 1923393 h 1987709"/>
              <a:gd name="connsiteX6" fmla="*/ 966952 w 2596445"/>
              <a:gd name="connsiteY6" fmla="*/ 1912883 h 1987709"/>
              <a:gd name="connsiteX7" fmla="*/ 1051034 w 2596445"/>
              <a:gd name="connsiteY7" fmla="*/ 1891862 h 1987709"/>
              <a:gd name="connsiteX8" fmla="*/ 1114096 w 2596445"/>
              <a:gd name="connsiteY8" fmla="*/ 1870841 h 1987709"/>
              <a:gd name="connsiteX9" fmla="*/ 1177158 w 2596445"/>
              <a:gd name="connsiteY9" fmla="*/ 1839310 h 1987709"/>
              <a:gd name="connsiteX10" fmla="*/ 1208690 w 2596445"/>
              <a:gd name="connsiteY10" fmla="*/ 1818289 h 1987709"/>
              <a:gd name="connsiteX11" fmla="*/ 1240221 w 2596445"/>
              <a:gd name="connsiteY11" fmla="*/ 1807779 h 1987709"/>
              <a:gd name="connsiteX12" fmla="*/ 1303283 w 2596445"/>
              <a:gd name="connsiteY12" fmla="*/ 1765738 h 1987709"/>
              <a:gd name="connsiteX13" fmla="*/ 1334814 w 2596445"/>
              <a:gd name="connsiteY13" fmla="*/ 1744717 h 1987709"/>
              <a:gd name="connsiteX14" fmla="*/ 1366345 w 2596445"/>
              <a:gd name="connsiteY14" fmla="*/ 1734207 h 1987709"/>
              <a:gd name="connsiteX15" fmla="*/ 1460938 w 2596445"/>
              <a:gd name="connsiteY15" fmla="*/ 1660634 h 1987709"/>
              <a:gd name="connsiteX16" fmla="*/ 1492469 w 2596445"/>
              <a:gd name="connsiteY16" fmla="*/ 1650124 h 1987709"/>
              <a:gd name="connsiteX17" fmla="*/ 1524000 w 2596445"/>
              <a:gd name="connsiteY17" fmla="*/ 1629103 h 1987709"/>
              <a:gd name="connsiteX18" fmla="*/ 1692165 w 2596445"/>
              <a:gd name="connsiteY18" fmla="*/ 1597572 h 1987709"/>
              <a:gd name="connsiteX19" fmla="*/ 1870841 w 2596445"/>
              <a:gd name="connsiteY19" fmla="*/ 1608083 h 1987709"/>
              <a:gd name="connsiteX20" fmla="*/ 1933903 w 2596445"/>
              <a:gd name="connsiteY20" fmla="*/ 1639614 h 1987709"/>
              <a:gd name="connsiteX21" fmla="*/ 2017986 w 2596445"/>
              <a:gd name="connsiteY21" fmla="*/ 1660634 h 1987709"/>
              <a:gd name="connsiteX22" fmla="*/ 2175641 w 2596445"/>
              <a:gd name="connsiteY22" fmla="*/ 1639614 h 1987709"/>
              <a:gd name="connsiteX23" fmla="*/ 2238703 w 2596445"/>
              <a:gd name="connsiteY23" fmla="*/ 1618593 h 1987709"/>
              <a:gd name="connsiteX24" fmla="*/ 2270234 w 2596445"/>
              <a:gd name="connsiteY24" fmla="*/ 1608083 h 1987709"/>
              <a:gd name="connsiteX25" fmla="*/ 2301765 w 2596445"/>
              <a:gd name="connsiteY25" fmla="*/ 1597572 h 1987709"/>
              <a:gd name="connsiteX26" fmla="*/ 2354317 w 2596445"/>
              <a:gd name="connsiteY26" fmla="*/ 1555531 h 1987709"/>
              <a:gd name="connsiteX27" fmla="*/ 2406869 w 2596445"/>
              <a:gd name="connsiteY27" fmla="*/ 1513489 h 1987709"/>
              <a:gd name="connsiteX28" fmla="*/ 2427890 w 2596445"/>
              <a:gd name="connsiteY28" fmla="*/ 1481958 h 1987709"/>
              <a:gd name="connsiteX29" fmla="*/ 2438400 w 2596445"/>
              <a:gd name="connsiteY29" fmla="*/ 1450427 h 1987709"/>
              <a:gd name="connsiteX30" fmla="*/ 2469931 w 2596445"/>
              <a:gd name="connsiteY30" fmla="*/ 1429407 h 1987709"/>
              <a:gd name="connsiteX31" fmla="*/ 2490952 w 2596445"/>
              <a:gd name="connsiteY31" fmla="*/ 1397876 h 1987709"/>
              <a:gd name="connsiteX32" fmla="*/ 2522483 w 2596445"/>
              <a:gd name="connsiteY32" fmla="*/ 1376855 h 1987709"/>
              <a:gd name="connsiteX33" fmla="*/ 2564524 w 2596445"/>
              <a:gd name="connsiteY33" fmla="*/ 1334814 h 1987709"/>
              <a:gd name="connsiteX34" fmla="*/ 2575034 w 2596445"/>
              <a:gd name="connsiteY34" fmla="*/ 1303283 h 1987709"/>
              <a:gd name="connsiteX35" fmla="*/ 2596055 w 2596445"/>
              <a:gd name="connsiteY35" fmla="*/ 1271752 h 1987709"/>
              <a:gd name="connsiteX36" fmla="*/ 2585545 w 2596445"/>
              <a:gd name="connsiteY36" fmla="*/ 1198179 h 1987709"/>
              <a:gd name="connsiteX37" fmla="*/ 2564524 w 2596445"/>
              <a:gd name="connsiteY37" fmla="*/ 1051034 h 1987709"/>
              <a:gd name="connsiteX38" fmla="*/ 2532993 w 2596445"/>
              <a:gd name="connsiteY38" fmla="*/ 977462 h 1987709"/>
              <a:gd name="connsiteX39" fmla="*/ 2501462 w 2596445"/>
              <a:gd name="connsiteY39" fmla="*/ 914400 h 1987709"/>
              <a:gd name="connsiteX40" fmla="*/ 2459421 w 2596445"/>
              <a:gd name="connsiteY40" fmla="*/ 819807 h 1987709"/>
              <a:gd name="connsiteX41" fmla="*/ 2427890 w 2596445"/>
              <a:gd name="connsiteY41" fmla="*/ 798786 h 1987709"/>
              <a:gd name="connsiteX42" fmla="*/ 2364827 w 2596445"/>
              <a:gd name="connsiteY42" fmla="*/ 756745 h 1987709"/>
              <a:gd name="connsiteX43" fmla="*/ 2175641 w 2596445"/>
              <a:gd name="connsiteY43" fmla="*/ 704193 h 1987709"/>
              <a:gd name="connsiteX44" fmla="*/ 2133600 w 2596445"/>
              <a:gd name="connsiteY44" fmla="*/ 609600 h 1987709"/>
              <a:gd name="connsiteX45" fmla="*/ 2144110 w 2596445"/>
              <a:gd name="connsiteY45" fmla="*/ 567558 h 1987709"/>
              <a:gd name="connsiteX46" fmla="*/ 2165131 w 2596445"/>
              <a:gd name="connsiteY46" fmla="*/ 420414 h 1987709"/>
              <a:gd name="connsiteX47" fmla="*/ 2186152 w 2596445"/>
              <a:gd name="connsiteY47" fmla="*/ 283779 h 1987709"/>
              <a:gd name="connsiteX48" fmla="*/ 2207172 w 2596445"/>
              <a:gd name="connsiteY48" fmla="*/ 252248 h 1987709"/>
              <a:gd name="connsiteX49" fmla="*/ 2217683 w 2596445"/>
              <a:gd name="connsiteY49" fmla="*/ 0 h 198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596445" h="1987709">
                <a:moveTo>
                  <a:pt x="0" y="1975945"/>
                </a:moveTo>
                <a:cubicBezTo>
                  <a:pt x="190283" y="1990582"/>
                  <a:pt x="146741" y="1992645"/>
                  <a:pt x="388883" y="1975945"/>
                </a:cubicBezTo>
                <a:cubicBezTo>
                  <a:pt x="406705" y="1974716"/>
                  <a:pt x="423601" y="1966483"/>
                  <a:pt x="441434" y="1965434"/>
                </a:cubicBezTo>
                <a:cubicBezTo>
                  <a:pt x="542919" y="1959464"/>
                  <a:pt x="644634" y="1958427"/>
                  <a:pt x="746234" y="1954924"/>
                </a:cubicBezTo>
                <a:cubicBezTo>
                  <a:pt x="774262" y="1947917"/>
                  <a:pt x="802909" y="1943039"/>
                  <a:pt x="830317" y="1933903"/>
                </a:cubicBezTo>
                <a:cubicBezTo>
                  <a:pt x="840827" y="1930400"/>
                  <a:pt x="850898" y="1925078"/>
                  <a:pt x="861848" y="1923393"/>
                </a:cubicBezTo>
                <a:cubicBezTo>
                  <a:pt x="896648" y="1918039"/>
                  <a:pt x="931917" y="1916386"/>
                  <a:pt x="966952" y="1912883"/>
                </a:cubicBezTo>
                <a:cubicBezTo>
                  <a:pt x="1062613" y="1880994"/>
                  <a:pt x="911540" y="1929906"/>
                  <a:pt x="1051034" y="1891862"/>
                </a:cubicBezTo>
                <a:cubicBezTo>
                  <a:pt x="1072411" y="1886032"/>
                  <a:pt x="1095660" y="1883132"/>
                  <a:pt x="1114096" y="1870841"/>
                </a:cubicBezTo>
                <a:cubicBezTo>
                  <a:pt x="1154845" y="1843675"/>
                  <a:pt x="1133643" y="1853814"/>
                  <a:pt x="1177158" y="1839310"/>
                </a:cubicBezTo>
                <a:cubicBezTo>
                  <a:pt x="1187669" y="1832303"/>
                  <a:pt x="1197391" y="1823938"/>
                  <a:pt x="1208690" y="1818289"/>
                </a:cubicBezTo>
                <a:cubicBezTo>
                  <a:pt x="1218599" y="1813334"/>
                  <a:pt x="1230536" y="1813159"/>
                  <a:pt x="1240221" y="1807779"/>
                </a:cubicBezTo>
                <a:cubicBezTo>
                  <a:pt x="1262305" y="1795510"/>
                  <a:pt x="1282262" y="1779752"/>
                  <a:pt x="1303283" y="1765738"/>
                </a:cubicBezTo>
                <a:cubicBezTo>
                  <a:pt x="1313793" y="1758731"/>
                  <a:pt x="1322830" y="1748711"/>
                  <a:pt x="1334814" y="1744717"/>
                </a:cubicBezTo>
                <a:lnTo>
                  <a:pt x="1366345" y="1734207"/>
                </a:lnTo>
                <a:cubicBezTo>
                  <a:pt x="1393550" y="1707002"/>
                  <a:pt x="1423225" y="1673205"/>
                  <a:pt x="1460938" y="1660634"/>
                </a:cubicBezTo>
                <a:lnTo>
                  <a:pt x="1492469" y="1650124"/>
                </a:lnTo>
                <a:cubicBezTo>
                  <a:pt x="1502979" y="1643117"/>
                  <a:pt x="1512457" y="1634233"/>
                  <a:pt x="1524000" y="1629103"/>
                </a:cubicBezTo>
                <a:cubicBezTo>
                  <a:pt x="1589344" y="1600061"/>
                  <a:pt x="1614466" y="1605342"/>
                  <a:pt x="1692165" y="1597572"/>
                </a:cubicBezTo>
                <a:cubicBezTo>
                  <a:pt x="1751724" y="1601076"/>
                  <a:pt x="1811475" y="1602146"/>
                  <a:pt x="1870841" y="1608083"/>
                </a:cubicBezTo>
                <a:cubicBezTo>
                  <a:pt x="1903866" y="1611386"/>
                  <a:pt x="1905115" y="1625220"/>
                  <a:pt x="1933903" y="1639614"/>
                </a:cubicBezTo>
                <a:cubicBezTo>
                  <a:pt x="1955448" y="1650386"/>
                  <a:pt x="1998000" y="1656637"/>
                  <a:pt x="2017986" y="1660634"/>
                </a:cubicBezTo>
                <a:cubicBezTo>
                  <a:pt x="2096998" y="1653451"/>
                  <a:pt x="2115091" y="1657779"/>
                  <a:pt x="2175641" y="1639614"/>
                </a:cubicBezTo>
                <a:cubicBezTo>
                  <a:pt x="2196864" y="1633247"/>
                  <a:pt x="2217682" y="1625600"/>
                  <a:pt x="2238703" y="1618593"/>
                </a:cubicBezTo>
                <a:lnTo>
                  <a:pt x="2270234" y="1608083"/>
                </a:lnTo>
                <a:lnTo>
                  <a:pt x="2301765" y="1597572"/>
                </a:lnTo>
                <a:cubicBezTo>
                  <a:pt x="2362009" y="1507208"/>
                  <a:pt x="2281792" y="1613550"/>
                  <a:pt x="2354317" y="1555531"/>
                </a:cubicBezTo>
                <a:cubicBezTo>
                  <a:pt x="2422236" y="1501197"/>
                  <a:pt x="2327613" y="1539910"/>
                  <a:pt x="2406869" y="1513489"/>
                </a:cubicBezTo>
                <a:cubicBezTo>
                  <a:pt x="2413876" y="1502979"/>
                  <a:pt x="2422241" y="1493256"/>
                  <a:pt x="2427890" y="1481958"/>
                </a:cubicBezTo>
                <a:cubicBezTo>
                  <a:pt x="2432845" y="1472049"/>
                  <a:pt x="2431479" y="1459078"/>
                  <a:pt x="2438400" y="1450427"/>
                </a:cubicBezTo>
                <a:cubicBezTo>
                  <a:pt x="2446291" y="1440563"/>
                  <a:pt x="2459421" y="1436414"/>
                  <a:pt x="2469931" y="1429407"/>
                </a:cubicBezTo>
                <a:cubicBezTo>
                  <a:pt x="2476938" y="1418897"/>
                  <a:pt x="2482020" y="1406808"/>
                  <a:pt x="2490952" y="1397876"/>
                </a:cubicBezTo>
                <a:cubicBezTo>
                  <a:pt x="2499884" y="1388944"/>
                  <a:pt x="2514592" y="1386719"/>
                  <a:pt x="2522483" y="1376855"/>
                </a:cubicBezTo>
                <a:cubicBezTo>
                  <a:pt x="2563249" y="1325896"/>
                  <a:pt x="2495730" y="1357745"/>
                  <a:pt x="2564524" y="1334814"/>
                </a:cubicBezTo>
                <a:cubicBezTo>
                  <a:pt x="2568027" y="1324304"/>
                  <a:pt x="2570079" y="1313192"/>
                  <a:pt x="2575034" y="1303283"/>
                </a:cubicBezTo>
                <a:cubicBezTo>
                  <a:pt x="2580683" y="1291985"/>
                  <a:pt x="2594798" y="1284321"/>
                  <a:pt x="2596055" y="1271752"/>
                </a:cubicBezTo>
                <a:cubicBezTo>
                  <a:pt x="2598520" y="1247102"/>
                  <a:pt x="2588618" y="1222761"/>
                  <a:pt x="2585545" y="1198179"/>
                </a:cubicBezTo>
                <a:cubicBezTo>
                  <a:pt x="2577371" y="1132785"/>
                  <a:pt x="2578829" y="1108256"/>
                  <a:pt x="2564524" y="1051034"/>
                </a:cubicBezTo>
                <a:cubicBezTo>
                  <a:pt x="2554664" y="1011593"/>
                  <a:pt x="2551042" y="1019577"/>
                  <a:pt x="2532993" y="977462"/>
                </a:cubicBezTo>
                <a:cubicBezTo>
                  <a:pt x="2506883" y="916540"/>
                  <a:pt x="2541861" y="974997"/>
                  <a:pt x="2501462" y="914400"/>
                </a:cubicBezTo>
                <a:cubicBezTo>
                  <a:pt x="2491056" y="883181"/>
                  <a:pt x="2484403" y="844790"/>
                  <a:pt x="2459421" y="819807"/>
                </a:cubicBezTo>
                <a:cubicBezTo>
                  <a:pt x="2450489" y="810875"/>
                  <a:pt x="2437594" y="806873"/>
                  <a:pt x="2427890" y="798786"/>
                </a:cubicBezTo>
                <a:cubicBezTo>
                  <a:pt x="2375404" y="755048"/>
                  <a:pt x="2420238" y="775215"/>
                  <a:pt x="2364827" y="756745"/>
                </a:cubicBezTo>
                <a:cubicBezTo>
                  <a:pt x="2266663" y="691302"/>
                  <a:pt x="2326942" y="716801"/>
                  <a:pt x="2175641" y="704193"/>
                </a:cubicBezTo>
                <a:cubicBezTo>
                  <a:pt x="2150627" y="629147"/>
                  <a:pt x="2166912" y="659567"/>
                  <a:pt x="2133600" y="609600"/>
                </a:cubicBezTo>
                <a:cubicBezTo>
                  <a:pt x="2137103" y="595586"/>
                  <a:pt x="2142201" y="581877"/>
                  <a:pt x="2144110" y="567558"/>
                </a:cubicBezTo>
                <a:cubicBezTo>
                  <a:pt x="2164578" y="414048"/>
                  <a:pt x="2139821" y="496347"/>
                  <a:pt x="2165131" y="420414"/>
                </a:cubicBezTo>
                <a:cubicBezTo>
                  <a:pt x="2166756" y="407416"/>
                  <a:pt x="2177122" y="307859"/>
                  <a:pt x="2186152" y="283779"/>
                </a:cubicBezTo>
                <a:cubicBezTo>
                  <a:pt x="2190587" y="271952"/>
                  <a:pt x="2200165" y="262758"/>
                  <a:pt x="2207172" y="252248"/>
                </a:cubicBezTo>
                <a:cubicBezTo>
                  <a:pt x="2224636" y="112543"/>
                  <a:pt x="2217683" y="196411"/>
                  <a:pt x="2217683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39983"/>
            <a:ext cx="8294687" cy="6235700"/>
          </a:xfrm>
          <a:prstGeom prst="rect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361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Exodus-Red Sea-Mt. Sinai-</a:t>
            </a:r>
          </a:p>
          <a:p>
            <a:pPr algn="ctr">
              <a:lnSpc>
                <a:spcPct val="150000"/>
              </a:lnSpc>
            </a:pPr>
            <a:r>
              <a:rPr lang="en-US" sz="2600" b="1" dirty="0"/>
              <a:t>-Promised Land</a:t>
            </a:r>
          </a:p>
          <a:p>
            <a:pPr algn="ctr">
              <a:lnSpc>
                <a:spcPct val="150000"/>
              </a:lnSpc>
            </a:pPr>
            <a:r>
              <a:rPr lang="en-US" sz="2600" b="1" dirty="0"/>
              <a:t>Kadesh-</a:t>
            </a:r>
            <a:r>
              <a:rPr lang="en-US" sz="2600" b="1" dirty="0" err="1"/>
              <a:t>Barnea</a:t>
            </a:r>
            <a:endParaRPr lang="en-US" sz="2600" b="1" dirty="0"/>
          </a:p>
          <a:p>
            <a:pPr algn="ctr">
              <a:lnSpc>
                <a:spcPct val="150000"/>
              </a:lnSpc>
            </a:pPr>
            <a:r>
              <a:rPr lang="en-US" sz="2600" b="1" dirty="0"/>
              <a:t>40 Years Wandering</a:t>
            </a:r>
          </a:p>
          <a:p>
            <a:pPr algn="ctr">
              <a:lnSpc>
                <a:spcPct val="150000"/>
              </a:lnSpc>
            </a:pPr>
            <a:r>
              <a:rPr lang="en-US" sz="2600" b="1" dirty="0"/>
              <a:t>Return to K-</a:t>
            </a:r>
            <a:r>
              <a:rPr lang="en-US" sz="2600" b="1" dirty="0" err="1"/>
              <a:t>Barnea</a:t>
            </a:r>
            <a:endParaRPr lang="en-US" sz="20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EC7BCB-CB89-44C2-B6C4-4FE2F8F118DE}"/>
              </a:ext>
            </a:extLst>
          </p:cNvPr>
          <p:cNvSpPr/>
          <p:nvPr/>
        </p:nvSpPr>
        <p:spPr>
          <a:xfrm>
            <a:off x="5923005" y="2323070"/>
            <a:ext cx="486033" cy="3830594"/>
          </a:xfrm>
          <a:custGeom>
            <a:avLst/>
            <a:gdLst>
              <a:gd name="connsiteX0" fmla="*/ 8238 w 486033"/>
              <a:gd name="connsiteY0" fmla="*/ 3830594 h 3830594"/>
              <a:gd name="connsiteX1" fmla="*/ 16476 w 486033"/>
              <a:gd name="connsiteY1" fmla="*/ 3789405 h 3830594"/>
              <a:gd name="connsiteX2" fmla="*/ 24714 w 486033"/>
              <a:gd name="connsiteY2" fmla="*/ 3764692 h 3830594"/>
              <a:gd name="connsiteX3" fmla="*/ 49427 w 486033"/>
              <a:gd name="connsiteY3" fmla="*/ 3657600 h 3830594"/>
              <a:gd name="connsiteX4" fmla="*/ 65903 w 486033"/>
              <a:gd name="connsiteY4" fmla="*/ 3608173 h 3830594"/>
              <a:gd name="connsiteX5" fmla="*/ 90617 w 486033"/>
              <a:gd name="connsiteY5" fmla="*/ 3583459 h 3830594"/>
              <a:gd name="connsiteX6" fmla="*/ 98854 w 486033"/>
              <a:gd name="connsiteY6" fmla="*/ 3328086 h 3830594"/>
              <a:gd name="connsiteX7" fmla="*/ 123568 w 486033"/>
              <a:gd name="connsiteY7" fmla="*/ 3253946 h 3830594"/>
              <a:gd name="connsiteX8" fmla="*/ 131806 w 486033"/>
              <a:gd name="connsiteY8" fmla="*/ 3229232 h 3830594"/>
              <a:gd name="connsiteX9" fmla="*/ 140044 w 486033"/>
              <a:gd name="connsiteY9" fmla="*/ 3179805 h 3830594"/>
              <a:gd name="connsiteX10" fmla="*/ 156519 w 486033"/>
              <a:gd name="connsiteY10" fmla="*/ 3130378 h 3830594"/>
              <a:gd name="connsiteX11" fmla="*/ 164757 w 486033"/>
              <a:gd name="connsiteY11" fmla="*/ 3097427 h 3830594"/>
              <a:gd name="connsiteX12" fmla="*/ 197709 w 486033"/>
              <a:gd name="connsiteY12" fmla="*/ 2949146 h 3830594"/>
              <a:gd name="connsiteX13" fmla="*/ 222422 w 486033"/>
              <a:gd name="connsiteY13" fmla="*/ 2940908 h 3830594"/>
              <a:gd name="connsiteX14" fmla="*/ 263611 w 486033"/>
              <a:gd name="connsiteY14" fmla="*/ 2899719 h 3830594"/>
              <a:gd name="connsiteX15" fmla="*/ 280087 w 486033"/>
              <a:gd name="connsiteY15" fmla="*/ 2875005 h 3830594"/>
              <a:gd name="connsiteX16" fmla="*/ 329514 w 486033"/>
              <a:gd name="connsiteY16" fmla="*/ 2858529 h 3830594"/>
              <a:gd name="connsiteX17" fmla="*/ 354227 w 486033"/>
              <a:gd name="connsiteY17" fmla="*/ 2833816 h 3830594"/>
              <a:gd name="connsiteX18" fmla="*/ 370703 w 486033"/>
              <a:gd name="connsiteY18" fmla="*/ 2809102 h 3830594"/>
              <a:gd name="connsiteX19" fmla="*/ 395417 w 486033"/>
              <a:gd name="connsiteY19" fmla="*/ 2792627 h 3830594"/>
              <a:gd name="connsiteX20" fmla="*/ 411892 w 486033"/>
              <a:gd name="connsiteY20" fmla="*/ 2734962 h 3830594"/>
              <a:gd name="connsiteX21" fmla="*/ 428368 w 486033"/>
              <a:gd name="connsiteY21" fmla="*/ 2710248 h 3830594"/>
              <a:gd name="connsiteX22" fmla="*/ 436606 w 486033"/>
              <a:gd name="connsiteY22" fmla="*/ 2685535 h 3830594"/>
              <a:gd name="connsiteX23" fmla="*/ 461319 w 486033"/>
              <a:gd name="connsiteY23" fmla="*/ 2627870 h 3830594"/>
              <a:gd name="connsiteX24" fmla="*/ 469557 w 486033"/>
              <a:gd name="connsiteY24" fmla="*/ 2594919 h 3830594"/>
              <a:gd name="connsiteX25" fmla="*/ 486033 w 486033"/>
              <a:gd name="connsiteY25" fmla="*/ 2545492 h 3830594"/>
              <a:gd name="connsiteX26" fmla="*/ 461319 w 486033"/>
              <a:gd name="connsiteY26" fmla="*/ 2454875 h 3830594"/>
              <a:gd name="connsiteX27" fmla="*/ 387179 w 486033"/>
              <a:gd name="connsiteY27" fmla="*/ 2397210 h 3830594"/>
              <a:gd name="connsiteX28" fmla="*/ 378941 w 486033"/>
              <a:gd name="connsiteY28" fmla="*/ 2372497 h 3830594"/>
              <a:gd name="connsiteX29" fmla="*/ 354227 w 486033"/>
              <a:gd name="connsiteY29" fmla="*/ 2323070 h 3830594"/>
              <a:gd name="connsiteX30" fmla="*/ 345990 w 486033"/>
              <a:gd name="connsiteY30" fmla="*/ 1573427 h 3830594"/>
              <a:gd name="connsiteX31" fmla="*/ 321276 w 486033"/>
              <a:gd name="connsiteY31" fmla="*/ 1458097 h 3830594"/>
              <a:gd name="connsiteX32" fmla="*/ 304800 w 486033"/>
              <a:gd name="connsiteY32" fmla="*/ 1408670 h 3830594"/>
              <a:gd name="connsiteX33" fmla="*/ 288325 w 486033"/>
              <a:gd name="connsiteY33" fmla="*/ 1293340 h 3830594"/>
              <a:gd name="connsiteX34" fmla="*/ 280087 w 486033"/>
              <a:gd name="connsiteY34" fmla="*/ 1268627 h 3830594"/>
              <a:gd name="connsiteX35" fmla="*/ 230660 w 486033"/>
              <a:gd name="connsiteY35" fmla="*/ 1202724 h 3830594"/>
              <a:gd name="connsiteX36" fmla="*/ 214184 w 486033"/>
              <a:gd name="connsiteY36" fmla="*/ 1178010 h 3830594"/>
              <a:gd name="connsiteX37" fmla="*/ 205946 w 486033"/>
              <a:gd name="connsiteY37" fmla="*/ 1153297 h 3830594"/>
              <a:gd name="connsiteX38" fmla="*/ 156519 w 486033"/>
              <a:gd name="connsiteY38" fmla="*/ 1079156 h 3830594"/>
              <a:gd name="connsiteX39" fmla="*/ 140044 w 486033"/>
              <a:gd name="connsiteY39" fmla="*/ 1054443 h 3830594"/>
              <a:gd name="connsiteX40" fmla="*/ 115330 w 486033"/>
              <a:gd name="connsiteY40" fmla="*/ 1029729 h 3830594"/>
              <a:gd name="connsiteX41" fmla="*/ 57665 w 486033"/>
              <a:gd name="connsiteY41" fmla="*/ 955589 h 3830594"/>
              <a:gd name="connsiteX42" fmla="*/ 24714 w 486033"/>
              <a:gd name="connsiteY42" fmla="*/ 906162 h 3830594"/>
              <a:gd name="connsiteX43" fmla="*/ 16476 w 486033"/>
              <a:gd name="connsiteY43" fmla="*/ 881448 h 3830594"/>
              <a:gd name="connsiteX44" fmla="*/ 0 w 486033"/>
              <a:gd name="connsiteY44" fmla="*/ 856735 h 3830594"/>
              <a:gd name="connsiteX45" fmla="*/ 8238 w 486033"/>
              <a:gd name="connsiteY45" fmla="*/ 708454 h 3830594"/>
              <a:gd name="connsiteX46" fmla="*/ 41190 w 486033"/>
              <a:gd name="connsiteY46" fmla="*/ 626075 h 3830594"/>
              <a:gd name="connsiteX47" fmla="*/ 65903 w 486033"/>
              <a:gd name="connsiteY47" fmla="*/ 593124 h 3830594"/>
              <a:gd name="connsiteX48" fmla="*/ 74141 w 486033"/>
              <a:gd name="connsiteY48" fmla="*/ 568410 h 3830594"/>
              <a:gd name="connsiteX49" fmla="*/ 98854 w 486033"/>
              <a:gd name="connsiteY49" fmla="*/ 551935 h 3830594"/>
              <a:gd name="connsiteX50" fmla="*/ 148281 w 486033"/>
              <a:gd name="connsiteY50" fmla="*/ 502508 h 3830594"/>
              <a:gd name="connsiteX51" fmla="*/ 181233 w 486033"/>
              <a:gd name="connsiteY51" fmla="*/ 453081 h 3830594"/>
              <a:gd name="connsiteX52" fmla="*/ 205946 w 486033"/>
              <a:gd name="connsiteY52" fmla="*/ 378940 h 3830594"/>
              <a:gd name="connsiteX53" fmla="*/ 214184 w 486033"/>
              <a:gd name="connsiteY53" fmla="*/ 354227 h 3830594"/>
              <a:gd name="connsiteX54" fmla="*/ 222422 w 486033"/>
              <a:gd name="connsiteY54" fmla="*/ 205946 h 3830594"/>
              <a:gd name="connsiteX55" fmla="*/ 238898 w 486033"/>
              <a:gd name="connsiteY55" fmla="*/ 181232 h 3830594"/>
              <a:gd name="connsiteX56" fmla="*/ 271849 w 486033"/>
              <a:gd name="connsiteY56" fmla="*/ 131805 h 3830594"/>
              <a:gd name="connsiteX57" fmla="*/ 288325 w 486033"/>
              <a:gd name="connsiteY57" fmla="*/ 49427 h 3830594"/>
              <a:gd name="connsiteX58" fmla="*/ 304800 w 486033"/>
              <a:gd name="connsiteY58" fmla="*/ 16475 h 3830594"/>
              <a:gd name="connsiteX59" fmla="*/ 321276 w 486033"/>
              <a:gd name="connsiteY59" fmla="*/ 0 h 38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6033" h="3830594">
                <a:moveTo>
                  <a:pt x="8238" y="3830594"/>
                </a:moveTo>
                <a:cubicBezTo>
                  <a:pt x="10984" y="3816864"/>
                  <a:pt x="13080" y="3802989"/>
                  <a:pt x="16476" y="3789405"/>
                </a:cubicBezTo>
                <a:cubicBezTo>
                  <a:pt x="18582" y="3780981"/>
                  <a:pt x="23011" y="3773207"/>
                  <a:pt x="24714" y="3764692"/>
                </a:cubicBezTo>
                <a:cubicBezTo>
                  <a:pt x="46103" y="3657751"/>
                  <a:pt x="17247" y="3754144"/>
                  <a:pt x="49427" y="3657600"/>
                </a:cubicBezTo>
                <a:lnTo>
                  <a:pt x="65903" y="3608173"/>
                </a:lnTo>
                <a:lnTo>
                  <a:pt x="90617" y="3583459"/>
                </a:lnTo>
                <a:cubicBezTo>
                  <a:pt x="93363" y="3498335"/>
                  <a:pt x="91971" y="3412976"/>
                  <a:pt x="98854" y="3328086"/>
                </a:cubicBezTo>
                <a:cubicBezTo>
                  <a:pt x="98854" y="3328084"/>
                  <a:pt x="119449" y="3266304"/>
                  <a:pt x="123568" y="3253946"/>
                </a:cubicBezTo>
                <a:cubicBezTo>
                  <a:pt x="126314" y="3245708"/>
                  <a:pt x="130378" y="3237797"/>
                  <a:pt x="131806" y="3229232"/>
                </a:cubicBezTo>
                <a:cubicBezTo>
                  <a:pt x="134552" y="3212756"/>
                  <a:pt x="135993" y="3196009"/>
                  <a:pt x="140044" y="3179805"/>
                </a:cubicBezTo>
                <a:cubicBezTo>
                  <a:pt x="144256" y="3162957"/>
                  <a:pt x="152307" y="3147226"/>
                  <a:pt x="156519" y="3130378"/>
                </a:cubicBezTo>
                <a:lnTo>
                  <a:pt x="164757" y="3097427"/>
                </a:lnTo>
                <a:cubicBezTo>
                  <a:pt x="170680" y="3002655"/>
                  <a:pt x="137026" y="2979487"/>
                  <a:pt x="197709" y="2949146"/>
                </a:cubicBezTo>
                <a:cubicBezTo>
                  <a:pt x="205476" y="2945263"/>
                  <a:pt x="214184" y="2943654"/>
                  <a:pt x="222422" y="2940908"/>
                </a:cubicBezTo>
                <a:cubicBezTo>
                  <a:pt x="266359" y="2875002"/>
                  <a:pt x="208692" y="2954638"/>
                  <a:pt x="263611" y="2899719"/>
                </a:cubicBezTo>
                <a:cubicBezTo>
                  <a:pt x="270612" y="2892718"/>
                  <a:pt x="271691" y="2880252"/>
                  <a:pt x="280087" y="2875005"/>
                </a:cubicBezTo>
                <a:cubicBezTo>
                  <a:pt x="294814" y="2865800"/>
                  <a:pt x="329514" y="2858529"/>
                  <a:pt x="329514" y="2858529"/>
                </a:cubicBezTo>
                <a:cubicBezTo>
                  <a:pt x="337752" y="2850291"/>
                  <a:pt x="346769" y="2842766"/>
                  <a:pt x="354227" y="2833816"/>
                </a:cubicBezTo>
                <a:cubicBezTo>
                  <a:pt x="360565" y="2826210"/>
                  <a:pt x="363702" y="2816103"/>
                  <a:pt x="370703" y="2809102"/>
                </a:cubicBezTo>
                <a:cubicBezTo>
                  <a:pt x="377704" y="2802101"/>
                  <a:pt x="387179" y="2798119"/>
                  <a:pt x="395417" y="2792627"/>
                </a:cubicBezTo>
                <a:cubicBezTo>
                  <a:pt x="398058" y="2782064"/>
                  <a:pt x="405981" y="2746784"/>
                  <a:pt x="411892" y="2734962"/>
                </a:cubicBezTo>
                <a:cubicBezTo>
                  <a:pt x="416320" y="2726106"/>
                  <a:pt x="423940" y="2719104"/>
                  <a:pt x="428368" y="2710248"/>
                </a:cubicBezTo>
                <a:cubicBezTo>
                  <a:pt x="432251" y="2702481"/>
                  <a:pt x="433186" y="2693516"/>
                  <a:pt x="436606" y="2685535"/>
                </a:cubicBezTo>
                <a:cubicBezTo>
                  <a:pt x="455432" y="2641606"/>
                  <a:pt x="450281" y="2666503"/>
                  <a:pt x="461319" y="2627870"/>
                </a:cubicBezTo>
                <a:cubicBezTo>
                  <a:pt x="464429" y="2616984"/>
                  <a:pt x="466304" y="2605763"/>
                  <a:pt x="469557" y="2594919"/>
                </a:cubicBezTo>
                <a:cubicBezTo>
                  <a:pt x="474547" y="2578285"/>
                  <a:pt x="486033" y="2545492"/>
                  <a:pt x="486033" y="2545492"/>
                </a:cubicBezTo>
                <a:cubicBezTo>
                  <a:pt x="483464" y="2532646"/>
                  <a:pt x="470967" y="2461307"/>
                  <a:pt x="461319" y="2454875"/>
                </a:cubicBezTo>
                <a:cubicBezTo>
                  <a:pt x="402199" y="2415462"/>
                  <a:pt x="425893" y="2435926"/>
                  <a:pt x="387179" y="2397210"/>
                </a:cubicBezTo>
                <a:cubicBezTo>
                  <a:pt x="384433" y="2388972"/>
                  <a:pt x="382824" y="2380264"/>
                  <a:pt x="378941" y="2372497"/>
                </a:cubicBezTo>
                <a:cubicBezTo>
                  <a:pt x="347002" y="2308620"/>
                  <a:pt x="374933" y="2385186"/>
                  <a:pt x="354227" y="2323070"/>
                </a:cubicBezTo>
                <a:cubicBezTo>
                  <a:pt x="351481" y="2073189"/>
                  <a:pt x="351141" y="1823270"/>
                  <a:pt x="345990" y="1573427"/>
                </a:cubicBezTo>
                <a:cubicBezTo>
                  <a:pt x="345534" y="1551320"/>
                  <a:pt x="326206" y="1472887"/>
                  <a:pt x="321276" y="1458097"/>
                </a:cubicBezTo>
                <a:lnTo>
                  <a:pt x="304800" y="1408670"/>
                </a:lnTo>
                <a:cubicBezTo>
                  <a:pt x="301237" y="1380160"/>
                  <a:pt x="295114" y="1323888"/>
                  <a:pt x="288325" y="1293340"/>
                </a:cubicBezTo>
                <a:cubicBezTo>
                  <a:pt x="286441" y="1284863"/>
                  <a:pt x="284749" y="1275953"/>
                  <a:pt x="280087" y="1268627"/>
                </a:cubicBezTo>
                <a:cubicBezTo>
                  <a:pt x="265345" y="1245460"/>
                  <a:pt x="245892" y="1225572"/>
                  <a:pt x="230660" y="1202724"/>
                </a:cubicBezTo>
                <a:cubicBezTo>
                  <a:pt x="225168" y="1194486"/>
                  <a:pt x="218612" y="1186866"/>
                  <a:pt x="214184" y="1178010"/>
                </a:cubicBezTo>
                <a:cubicBezTo>
                  <a:pt x="210301" y="1170243"/>
                  <a:pt x="210163" y="1160888"/>
                  <a:pt x="205946" y="1153297"/>
                </a:cubicBezTo>
                <a:cubicBezTo>
                  <a:pt x="205943" y="1153292"/>
                  <a:pt x="164758" y="1091515"/>
                  <a:pt x="156519" y="1079156"/>
                </a:cubicBezTo>
                <a:cubicBezTo>
                  <a:pt x="151027" y="1070918"/>
                  <a:pt x="147045" y="1061444"/>
                  <a:pt x="140044" y="1054443"/>
                </a:cubicBezTo>
                <a:cubicBezTo>
                  <a:pt x="131806" y="1046205"/>
                  <a:pt x="122483" y="1038925"/>
                  <a:pt x="115330" y="1029729"/>
                </a:cubicBezTo>
                <a:cubicBezTo>
                  <a:pt x="46360" y="941053"/>
                  <a:pt x="113771" y="1011692"/>
                  <a:pt x="57665" y="955589"/>
                </a:cubicBezTo>
                <a:cubicBezTo>
                  <a:pt x="38077" y="896824"/>
                  <a:pt x="65852" y="967870"/>
                  <a:pt x="24714" y="906162"/>
                </a:cubicBezTo>
                <a:cubicBezTo>
                  <a:pt x="19897" y="898937"/>
                  <a:pt x="20359" y="889215"/>
                  <a:pt x="16476" y="881448"/>
                </a:cubicBezTo>
                <a:cubicBezTo>
                  <a:pt x="12048" y="872593"/>
                  <a:pt x="5492" y="864973"/>
                  <a:pt x="0" y="856735"/>
                </a:cubicBezTo>
                <a:cubicBezTo>
                  <a:pt x="2746" y="807308"/>
                  <a:pt x="2098" y="757575"/>
                  <a:pt x="8238" y="708454"/>
                </a:cubicBezTo>
                <a:cubicBezTo>
                  <a:pt x="10549" y="689968"/>
                  <a:pt x="29710" y="644443"/>
                  <a:pt x="41190" y="626075"/>
                </a:cubicBezTo>
                <a:cubicBezTo>
                  <a:pt x="48467" y="614432"/>
                  <a:pt x="57665" y="604108"/>
                  <a:pt x="65903" y="593124"/>
                </a:cubicBezTo>
                <a:cubicBezTo>
                  <a:pt x="68649" y="584886"/>
                  <a:pt x="68716" y="575191"/>
                  <a:pt x="74141" y="568410"/>
                </a:cubicBezTo>
                <a:cubicBezTo>
                  <a:pt x="80326" y="560679"/>
                  <a:pt x="91454" y="558512"/>
                  <a:pt x="98854" y="551935"/>
                </a:cubicBezTo>
                <a:cubicBezTo>
                  <a:pt x="116269" y="536455"/>
                  <a:pt x="135356" y="521895"/>
                  <a:pt x="148281" y="502508"/>
                </a:cubicBezTo>
                <a:lnTo>
                  <a:pt x="181233" y="453081"/>
                </a:lnTo>
                <a:lnTo>
                  <a:pt x="205946" y="378940"/>
                </a:lnTo>
                <a:lnTo>
                  <a:pt x="214184" y="354227"/>
                </a:lnTo>
                <a:cubicBezTo>
                  <a:pt x="216930" y="304800"/>
                  <a:pt x="215421" y="254952"/>
                  <a:pt x="222422" y="205946"/>
                </a:cubicBezTo>
                <a:cubicBezTo>
                  <a:pt x="223822" y="196145"/>
                  <a:pt x="234470" y="190088"/>
                  <a:pt x="238898" y="181232"/>
                </a:cubicBezTo>
                <a:cubicBezTo>
                  <a:pt x="262742" y="133544"/>
                  <a:pt x="225001" y="178655"/>
                  <a:pt x="271849" y="131805"/>
                </a:cubicBezTo>
                <a:cubicBezTo>
                  <a:pt x="276723" y="97688"/>
                  <a:pt x="276000" y="78185"/>
                  <a:pt x="288325" y="49427"/>
                </a:cubicBezTo>
                <a:cubicBezTo>
                  <a:pt x="293162" y="38140"/>
                  <a:pt x="295366" y="24337"/>
                  <a:pt x="304800" y="16475"/>
                </a:cubicBezTo>
                <a:cubicBezTo>
                  <a:pt x="326685" y="-1763"/>
                  <a:pt x="357111" y="17915"/>
                  <a:pt x="321276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5FE57B-B634-4D14-8FF1-D2B1D96B4562}"/>
              </a:ext>
            </a:extLst>
          </p:cNvPr>
          <p:cNvSpPr/>
          <p:nvPr/>
        </p:nvSpPr>
        <p:spPr>
          <a:xfrm>
            <a:off x="6153665" y="2339546"/>
            <a:ext cx="1029730" cy="1591366"/>
          </a:xfrm>
          <a:custGeom>
            <a:avLst/>
            <a:gdLst>
              <a:gd name="connsiteX0" fmla="*/ 140043 w 1029730"/>
              <a:gd name="connsiteY0" fmla="*/ 0 h 1591366"/>
              <a:gd name="connsiteX1" fmla="*/ 181232 w 1029730"/>
              <a:gd name="connsiteY1" fmla="*/ 41189 h 1591366"/>
              <a:gd name="connsiteX2" fmla="*/ 214184 w 1029730"/>
              <a:gd name="connsiteY2" fmla="*/ 57665 h 1591366"/>
              <a:gd name="connsiteX3" fmla="*/ 271849 w 1029730"/>
              <a:gd name="connsiteY3" fmla="*/ 123568 h 1591366"/>
              <a:gd name="connsiteX4" fmla="*/ 313038 w 1029730"/>
              <a:gd name="connsiteY4" fmla="*/ 156519 h 1591366"/>
              <a:gd name="connsiteX5" fmla="*/ 329513 w 1029730"/>
              <a:gd name="connsiteY5" fmla="*/ 181232 h 1591366"/>
              <a:gd name="connsiteX6" fmla="*/ 378940 w 1029730"/>
              <a:gd name="connsiteY6" fmla="*/ 197708 h 1591366"/>
              <a:gd name="connsiteX7" fmla="*/ 428367 w 1029730"/>
              <a:gd name="connsiteY7" fmla="*/ 214184 h 1591366"/>
              <a:gd name="connsiteX8" fmla="*/ 453081 w 1029730"/>
              <a:gd name="connsiteY8" fmla="*/ 222422 h 1591366"/>
              <a:gd name="connsiteX9" fmla="*/ 411892 w 1029730"/>
              <a:gd name="connsiteY9" fmla="*/ 271849 h 1591366"/>
              <a:gd name="connsiteX10" fmla="*/ 387178 w 1029730"/>
              <a:gd name="connsiteY10" fmla="*/ 280086 h 1591366"/>
              <a:gd name="connsiteX11" fmla="*/ 362465 w 1029730"/>
              <a:gd name="connsiteY11" fmla="*/ 296562 h 1591366"/>
              <a:gd name="connsiteX12" fmla="*/ 288324 w 1029730"/>
              <a:gd name="connsiteY12" fmla="*/ 313038 h 1591366"/>
              <a:gd name="connsiteX13" fmla="*/ 172994 w 1029730"/>
              <a:gd name="connsiteY13" fmla="*/ 329513 h 1591366"/>
              <a:gd name="connsiteX14" fmla="*/ 107092 w 1029730"/>
              <a:gd name="connsiteY14" fmla="*/ 345989 h 1591366"/>
              <a:gd name="connsiteX15" fmla="*/ 24713 w 1029730"/>
              <a:gd name="connsiteY15" fmla="*/ 362465 h 1591366"/>
              <a:gd name="connsiteX16" fmla="*/ 74140 w 1029730"/>
              <a:gd name="connsiteY16" fmla="*/ 395416 h 1591366"/>
              <a:gd name="connsiteX17" fmla="*/ 131805 w 1029730"/>
              <a:gd name="connsiteY17" fmla="*/ 436605 h 1591366"/>
              <a:gd name="connsiteX18" fmla="*/ 214184 w 1029730"/>
              <a:gd name="connsiteY18" fmla="*/ 461319 h 1591366"/>
              <a:gd name="connsiteX19" fmla="*/ 576649 w 1029730"/>
              <a:gd name="connsiteY19" fmla="*/ 453081 h 1591366"/>
              <a:gd name="connsiteX20" fmla="*/ 601362 w 1029730"/>
              <a:gd name="connsiteY20" fmla="*/ 444843 h 1591366"/>
              <a:gd name="connsiteX21" fmla="*/ 659027 w 1029730"/>
              <a:gd name="connsiteY21" fmla="*/ 428368 h 1591366"/>
              <a:gd name="connsiteX22" fmla="*/ 716692 w 1029730"/>
              <a:gd name="connsiteY22" fmla="*/ 420130 h 1591366"/>
              <a:gd name="connsiteX23" fmla="*/ 691978 w 1029730"/>
              <a:gd name="connsiteY23" fmla="*/ 444843 h 1591366"/>
              <a:gd name="connsiteX24" fmla="*/ 601362 w 1029730"/>
              <a:gd name="connsiteY24" fmla="*/ 469557 h 1591366"/>
              <a:gd name="connsiteX25" fmla="*/ 568411 w 1029730"/>
              <a:gd name="connsiteY25" fmla="*/ 486032 h 1591366"/>
              <a:gd name="connsiteX26" fmla="*/ 518984 w 1029730"/>
              <a:gd name="connsiteY26" fmla="*/ 502508 h 1591366"/>
              <a:gd name="connsiteX27" fmla="*/ 469557 w 1029730"/>
              <a:gd name="connsiteY27" fmla="*/ 535459 h 1591366"/>
              <a:gd name="connsiteX28" fmla="*/ 444843 w 1029730"/>
              <a:gd name="connsiteY28" fmla="*/ 543697 h 1591366"/>
              <a:gd name="connsiteX29" fmla="*/ 403654 w 1029730"/>
              <a:gd name="connsiteY29" fmla="*/ 560173 h 1591366"/>
              <a:gd name="connsiteX30" fmla="*/ 354227 w 1029730"/>
              <a:gd name="connsiteY30" fmla="*/ 576649 h 1591366"/>
              <a:gd name="connsiteX31" fmla="*/ 329513 w 1029730"/>
              <a:gd name="connsiteY31" fmla="*/ 593124 h 1591366"/>
              <a:gd name="connsiteX32" fmla="*/ 205946 w 1029730"/>
              <a:gd name="connsiteY32" fmla="*/ 609600 h 1591366"/>
              <a:gd name="connsiteX33" fmla="*/ 156519 w 1029730"/>
              <a:gd name="connsiteY33" fmla="*/ 634313 h 1591366"/>
              <a:gd name="connsiteX34" fmla="*/ 131805 w 1029730"/>
              <a:gd name="connsiteY34" fmla="*/ 659027 h 1591366"/>
              <a:gd name="connsiteX35" fmla="*/ 57665 w 1029730"/>
              <a:gd name="connsiteY35" fmla="*/ 724930 h 1591366"/>
              <a:gd name="connsiteX36" fmla="*/ 8238 w 1029730"/>
              <a:gd name="connsiteY36" fmla="*/ 782595 h 1591366"/>
              <a:gd name="connsiteX37" fmla="*/ 0 w 1029730"/>
              <a:gd name="connsiteY37" fmla="*/ 807308 h 1591366"/>
              <a:gd name="connsiteX38" fmla="*/ 24713 w 1029730"/>
              <a:gd name="connsiteY38" fmla="*/ 889686 h 1591366"/>
              <a:gd name="connsiteX39" fmla="*/ 49427 w 1029730"/>
              <a:gd name="connsiteY39" fmla="*/ 906162 h 1591366"/>
              <a:gd name="connsiteX40" fmla="*/ 123567 w 1029730"/>
              <a:gd name="connsiteY40" fmla="*/ 889686 h 1591366"/>
              <a:gd name="connsiteX41" fmla="*/ 172994 w 1029730"/>
              <a:gd name="connsiteY41" fmla="*/ 856735 h 1591366"/>
              <a:gd name="connsiteX42" fmla="*/ 222421 w 1029730"/>
              <a:gd name="connsiteY42" fmla="*/ 840259 h 1591366"/>
              <a:gd name="connsiteX43" fmla="*/ 247135 w 1029730"/>
              <a:gd name="connsiteY43" fmla="*/ 823784 h 1591366"/>
              <a:gd name="connsiteX44" fmla="*/ 387178 w 1029730"/>
              <a:gd name="connsiteY44" fmla="*/ 815546 h 1591366"/>
              <a:gd name="connsiteX45" fmla="*/ 469557 w 1029730"/>
              <a:gd name="connsiteY45" fmla="*/ 790832 h 1591366"/>
              <a:gd name="connsiteX46" fmla="*/ 518984 w 1029730"/>
              <a:gd name="connsiteY46" fmla="*/ 766119 h 1591366"/>
              <a:gd name="connsiteX47" fmla="*/ 601362 w 1029730"/>
              <a:gd name="connsiteY47" fmla="*/ 700216 h 1591366"/>
              <a:gd name="connsiteX48" fmla="*/ 626076 w 1029730"/>
              <a:gd name="connsiteY48" fmla="*/ 691978 h 1591366"/>
              <a:gd name="connsiteX49" fmla="*/ 683740 w 1029730"/>
              <a:gd name="connsiteY49" fmla="*/ 659027 h 1591366"/>
              <a:gd name="connsiteX50" fmla="*/ 716692 w 1029730"/>
              <a:gd name="connsiteY50" fmla="*/ 650789 h 1591366"/>
              <a:gd name="connsiteX51" fmla="*/ 799070 w 1029730"/>
              <a:gd name="connsiteY51" fmla="*/ 675503 h 1591366"/>
              <a:gd name="connsiteX52" fmla="*/ 823784 w 1029730"/>
              <a:gd name="connsiteY52" fmla="*/ 683740 h 1591366"/>
              <a:gd name="connsiteX53" fmla="*/ 848497 w 1029730"/>
              <a:gd name="connsiteY53" fmla="*/ 700216 h 1591366"/>
              <a:gd name="connsiteX54" fmla="*/ 873211 w 1029730"/>
              <a:gd name="connsiteY54" fmla="*/ 708454 h 1591366"/>
              <a:gd name="connsiteX55" fmla="*/ 840259 w 1029730"/>
              <a:gd name="connsiteY55" fmla="*/ 807308 h 1591366"/>
              <a:gd name="connsiteX56" fmla="*/ 799070 w 1029730"/>
              <a:gd name="connsiteY56" fmla="*/ 881449 h 1591366"/>
              <a:gd name="connsiteX57" fmla="*/ 766119 w 1029730"/>
              <a:gd name="connsiteY57" fmla="*/ 914400 h 1591366"/>
              <a:gd name="connsiteX58" fmla="*/ 741405 w 1029730"/>
              <a:gd name="connsiteY58" fmla="*/ 947351 h 1591366"/>
              <a:gd name="connsiteX59" fmla="*/ 716692 w 1029730"/>
              <a:gd name="connsiteY59" fmla="*/ 963827 h 1591366"/>
              <a:gd name="connsiteX60" fmla="*/ 642551 w 1029730"/>
              <a:gd name="connsiteY60" fmla="*/ 1013254 h 1591366"/>
              <a:gd name="connsiteX61" fmla="*/ 609600 w 1029730"/>
              <a:gd name="connsiteY61" fmla="*/ 1021492 h 1591366"/>
              <a:gd name="connsiteX62" fmla="*/ 518984 w 1029730"/>
              <a:gd name="connsiteY62" fmla="*/ 1037968 h 1591366"/>
              <a:gd name="connsiteX63" fmla="*/ 411892 w 1029730"/>
              <a:gd name="connsiteY63" fmla="*/ 1054443 h 1591366"/>
              <a:gd name="connsiteX64" fmla="*/ 378940 w 1029730"/>
              <a:gd name="connsiteY64" fmla="*/ 1062681 h 1591366"/>
              <a:gd name="connsiteX65" fmla="*/ 313038 w 1029730"/>
              <a:gd name="connsiteY65" fmla="*/ 1070919 h 1591366"/>
              <a:gd name="connsiteX66" fmla="*/ 263611 w 1029730"/>
              <a:gd name="connsiteY66" fmla="*/ 1087395 h 1591366"/>
              <a:gd name="connsiteX67" fmla="*/ 205946 w 1029730"/>
              <a:gd name="connsiteY67" fmla="*/ 1120346 h 1591366"/>
              <a:gd name="connsiteX68" fmla="*/ 205946 w 1029730"/>
              <a:gd name="connsiteY68" fmla="*/ 1219200 h 1591366"/>
              <a:gd name="connsiteX69" fmla="*/ 296562 w 1029730"/>
              <a:gd name="connsiteY69" fmla="*/ 1268627 h 1591366"/>
              <a:gd name="connsiteX70" fmla="*/ 329513 w 1029730"/>
              <a:gd name="connsiteY70" fmla="*/ 1276865 h 1591366"/>
              <a:gd name="connsiteX71" fmla="*/ 535459 w 1029730"/>
              <a:gd name="connsiteY71" fmla="*/ 1301578 h 1591366"/>
              <a:gd name="connsiteX72" fmla="*/ 667265 w 1029730"/>
              <a:gd name="connsiteY72" fmla="*/ 1293340 h 1591366"/>
              <a:gd name="connsiteX73" fmla="*/ 642551 w 1029730"/>
              <a:gd name="connsiteY73" fmla="*/ 1301578 h 1591366"/>
              <a:gd name="connsiteX74" fmla="*/ 634313 w 1029730"/>
              <a:gd name="connsiteY74" fmla="*/ 1326292 h 1591366"/>
              <a:gd name="connsiteX75" fmla="*/ 609600 w 1029730"/>
              <a:gd name="connsiteY75" fmla="*/ 1351005 h 1591366"/>
              <a:gd name="connsiteX76" fmla="*/ 576649 w 1029730"/>
              <a:gd name="connsiteY76" fmla="*/ 1400432 h 1591366"/>
              <a:gd name="connsiteX77" fmla="*/ 560173 w 1029730"/>
              <a:gd name="connsiteY77" fmla="*/ 1425146 h 1591366"/>
              <a:gd name="connsiteX78" fmla="*/ 510746 w 1029730"/>
              <a:gd name="connsiteY78" fmla="*/ 1466335 h 1591366"/>
              <a:gd name="connsiteX79" fmla="*/ 477794 w 1029730"/>
              <a:gd name="connsiteY79" fmla="*/ 1507524 h 1591366"/>
              <a:gd name="connsiteX80" fmla="*/ 403654 w 1029730"/>
              <a:gd name="connsiteY80" fmla="*/ 1565189 h 1591366"/>
              <a:gd name="connsiteX81" fmla="*/ 378940 w 1029730"/>
              <a:gd name="connsiteY81" fmla="*/ 1573427 h 1591366"/>
              <a:gd name="connsiteX82" fmla="*/ 354227 w 1029730"/>
              <a:gd name="connsiteY82" fmla="*/ 1589903 h 1591366"/>
              <a:gd name="connsiteX83" fmla="*/ 263611 w 1029730"/>
              <a:gd name="connsiteY83" fmla="*/ 1565189 h 1591366"/>
              <a:gd name="connsiteX84" fmla="*/ 280086 w 1029730"/>
              <a:gd name="connsiteY84" fmla="*/ 1416908 h 1591366"/>
              <a:gd name="connsiteX85" fmla="*/ 296562 w 1029730"/>
              <a:gd name="connsiteY85" fmla="*/ 1392195 h 1591366"/>
              <a:gd name="connsiteX86" fmla="*/ 321276 w 1029730"/>
              <a:gd name="connsiteY86" fmla="*/ 1375719 h 1591366"/>
              <a:gd name="connsiteX87" fmla="*/ 329513 w 1029730"/>
              <a:gd name="connsiteY87" fmla="*/ 1351005 h 1591366"/>
              <a:gd name="connsiteX88" fmla="*/ 378940 w 1029730"/>
              <a:gd name="connsiteY88" fmla="*/ 1318054 h 1591366"/>
              <a:gd name="connsiteX89" fmla="*/ 428367 w 1029730"/>
              <a:gd name="connsiteY89" fmla="*/ 1285103 h 1591366"/>
              <a:gd name="connsiteX90" fmla="*/ 453081 w 1029730"/>
              <a:gd name="connsiteY90" fmla="*/ 1276865 h 1591366"/>
              <a:gd name="connsiteX91" fmla="*/ 527221 w 1029730"/>
              <a:gd name="connsiteY91" fmla="*/ 1235676 h 1591366"/>
              <a:gd name="connsiteX92" fmla="*/ 551935 w 1029730"/>
              <a:gd name="connsiteY92" fmla="*/ 1219200 h 1591366"/>
              <a:gd name="connsiteX93" fmla="*/ 601362 w 1029730"/>
              <a:gd name="connsiteY93" fmla="*/ 1202724 h 1591366"/>
              <a:gd name="connsiteX94" fmla="*/ 650789 w 1029730"/>
              <a:gd name="connsiteY94" fmla="*/ 1178011 h 1591366"/>
              <a:gd name="connsiteX95" fmla="*/ 675503 w 1029730"/>
              <a:gd name="connsiteY95" fmla="*/ 1161535 h 1591366"/>
              <a:gd name="connsiteX96" fmla="*/ 724930 w 1029730"/>
              <a:gd name="connsiteY96" fmla="*/ 1145059 h 1591366"/>
              <a:gd name="connsiteX97" fmla="*/ 774357 w 1029730"/>
              <a:gd name="connsiteY97" fmla="*/ 1112108 h 1591366"/>
              <a:gd name="connsiteX98" fmla="*/ 749643 w 1029730"/>
              <a:gd name="connsiteY98" fmla="*/ 1029730 h 1591366"/>
              <a:gd name="connsiteX99" fmla="*/ 675503 w 1029730"/>
              <a:gd name="connsiteY99" fmla="*/ 988540 h 1591366"/>
              <a:gd name="connsiteX100" fmla="*/ 626076 w 1029730"/>
              <a:gd name="connsiteY100" fmla="*/ 955589 h 1591366"/>
              <a:gd name="connsiteX101" fmla="*/ 576649 w 1029730"/>
              <a:gd name="connsiteY101" fmla="*/ 930876 h 1591366"/>
              <a:gd name="connsiteX102" fmla="*/ 428367 w 1029730"/>
              <a:gd name="connsiteY102" fmla="*/ 939113 h 1591366"/>
              <a:gd name="connsiteX103" fmla="*/ 354227 w 1029730"/>
              <a:gd name="connsiteY103" fmla="*/ 930876 h 1591366"/>
              <a:gd name="connsiteX104" fmla="*/ 362465 w 1029730"/>
              <a:gd name="connsiteY104" fmla="*/ 873211 h 1591366"/>
              <a:gd name="connsiteX105" fmla="*/ 436605 w 1029730"/>
              <a:gd name="connsiteY105" fmla="*/ 823784 h 1591366"/>
              <a:gd name="connsiteX106" fmla="*/ 469557 w 1029730"/>
              <a:gd name="connsiteY106" fmla="*/ 799070 h 1591366"/>
              <a:gd name="connsiteX107" fmla="*/ 494270 w 1029730"/>
              <a:gd name="connsiteY107" fmla="*/ 790832 h 1591366"/>
              <a:gd name="connsiteX108" fmla="*/ 518984 w 1029730"/>
              <a:gd name="connsiteY108" fmla="*/ 774357 h 1591366"/>
              <a:gd name="connsiteX109" fmla="*/ 584886 w 1029730"/>
              <a:gd name="connsiteY109" fmla="*/ 757881 h 1591366"/>
              <a:gd name="connsiteX110" fmla="*/ 609600 w 1029730"/>
              <a:gd name="connsiteY110" fmla="*/ 749643 h 1591366"/>
              <a:gd name="connsiteX111" fmla="*/ 650789 w 1029730"/>
              <a:gd name="connsiteY111" fmla="*/ 741405 h 1591366"/>
              <a:gd name="connsiteX112" fmla="*/ 708454 w 1029730"/>
              <a:gd name="connsiteY112" fmla="*/ 724930 h 1591366"/>
              <a:gd name="connsiteX113" fmla="*/ 757881 w 1029730"/>
              <a:gd name="connsiteY113" fmla="*/ 708454 h 1591366"/>
              <a:gd name="connsiteX114" fmla="*/ 790832 w 1029730"/>
              <a:gd name="connsiteY114" fmla="*/ 700216 h 1591366"/>
              <a:gd name="connsiteX115" fmla="*/ 840259 w 1029730"/>
              <a:gd name="connsiteY115" fmla="*/ 691978 h 1591366"/>
              <a:gd name="connsiteX116" fmla="*/ 881449 w 1029730"/>
              <a:gd name="connsiteY116" fmla="*/ 683740 h 1591366"/>
              <a:gd name="connsiteX117" fmla="*/ 914400 w 1029730"/>
              <a:gd name="connsiteY117" fmla="*/ 659027 h 1591366"/>
              <a:gd name="connsiteX118" fmla="*/ 963827 w 1029730"/>
              <a:gd name="connsiteY118" fmla="*/ 626076 h 1591366"/>
              <a:gd name="connsiteX119" fmla="*/ 996778 w 1029730"/>
              <a:gd name="connsiteY119" fmla="*/ 593124 h 1591366"/>
              <a:gd name="connsiteX120" fmla="*/ 1013254 w 1029730"/>
              <a:gd name="connsiteY120" fmla="*/ 568411 h 1591366"/>
              <a:gd name="connsiteX121" fmla="*/ 1029730 w 1029730"/>
              <a:gd name="connsiteY121" fmla="*/ 518984 h 1591366"/>
              <a:gd name="connsiteX122" fmla="*/ 1021492 w 1029730"/>
              <a:gd name="connsiteY122" fmla="*/ 461319 h 1591366"/>
              <a:gd name="connsiteX123" fmla="*/ 972065 w 1029730"/>
              <a:gd name="connsiteY123" fmla="*/ 420130 h 1591366"/>
              <a:gd name="connsiteX124" fmla="*/ 947351 w 1029730"/>
              <a:gd name="connsiteY124" fmla="*/ 395416 h 1591366"/>
              <a:gd name="connsiteX125" fmla="*/ 897924 w 1029730"/>
              <a:gd name="connsiteY125" fmla="*/ 378940 h 1591366"/>
              <a:gd name="connsiteX126" fmla="*/ 782594 w 1029730"/>
              <a:gd name="connsiteY126" fmla="*/ 387178 h 1591366"/>
              <a:gd name="connsiteX127" fmla="*/ 724930 w 1029730"/>
              <a:gd name="connsiteY127" fmla="*/ 453081 h 1591366"/>
              <a:gd name="connsiteX128" fmla="*/ 700216 w 1029730"/>
              <a:gd name="connsiteY128" fmla="*/ 477795 h 1591366"/>
              <a:gd name="connsiteX129" fmla="*/ 667265 w 1029730"/>
              <a:gd name="connsiteY129" fmla="*/ 527222 h 1591366"/>
              <a:gd name="connsiteX130" fmla="*/ 650789 w 1029730"/>
              <a:gd name="connsiteY130" fmla="*/ 551935 h 1591366"/>
              <a:gd name="connsiteX131" fmla="*/ 576649 w 1029730"/>
              <a:gd name="connsiteY131" fmla="*/ 617838 h 1591366"/>
              <a:gd name="connsiteX132" fmla="*/ 444843 w 1029730"/>
              <a:gd name="connsiteY132" fmla="*/ 609600 h 1591366"/>
              <a:gd name="connsiteX133" fmla="*/ 420130 w 1029730"/>
              <a:gd name="connsiteY133" fmla="*/ 584886 h 1591366"/>
              <a:gd name="connsiteX134" fmla="*/ 395416 w 1029730"/>
              <a:gd name="connsiteY134" fmla="*/ 568411 h 1591366"/>
              <a:gd name="connsiteX135" fmla="*/ 370703 w 1029730"/>
              <a:gd name="connsiteY135" fmla="*/ 543697 h 1591366"/>
              <a:gd name="connsiteX136" fmla="*/ 345989 w 1029730"/>
              <a:gd name="connsiteY136" fmla="*/ 535459 h 1591366"/>
              <a:gd name="connsiteX137" fmla="*/ 321276 w 1029730"/>
              <a:gd name="connsiteY137" fmla="*/ 518984 h 1591366"/>
              <a:gd name="connsiteX138" fmla="*/ 296562 w 1029730"/>
              <a:gd name="connsiteY138" fmla="*/ 469557 h 1591366"/>
              <a:gd name="connsiteX139" fmla="*/ 304800 w 1029730"/>
              <a:gd name="connsiteY139" fmla="*/ 395416 h 1591366"/>
              <a:gd name="connsiteX140" fmla="*/ 313038 w 1029730"/>
              <a:gd name="connsiteY140" fmla="*/ 370703 h 1591366"/>
              <a:gd name="connsiteX141" fmla="*/ 387178 w 1029730"/>
              <a:gd name="connsiteY141" fmla="*/ 329513 h 1591366"/>
              <a:gd name="connsiteX142" fmla="*/ 420130 w 1029730"/>
              <a:gd name="connsiteY142" fmla="*/ 321276 h 1591366"/>
              <a:gd name="connsiteX143" fmla="*/ 444843 w 1029730"/>
              <a:gd name="connsiteY143" fmla="*/ 313038 h 1591366"/>
              <a:gd name="connsiteX144" fmla="*/ 494270 w 1029730"/>
              <a:gd name="connsiteY144" fmla="*/ 304800 h 1591366"/>
              <a:gd name="connsiteX145" fmla="*/ 518984 w 1029730"/>
              <a:gd name="connsiteY145" fmla="*/ 296562 h 1591366"/>
              <a:gd name="connsiteX146" fmla="*/ 551935 w 1029730"/>
              <a:gd name="connsiteY146" fmla="*/ 288324 h 1591366"/>
              <a:gd name="connsiteX147" fmla="*/ 576649 w 1029730"/>
              <a:gd name="connsiteY147" fmla="*/ 263611 h 1591366"/>
              <a:gd name="connsiteX148" fmla="*/ 584886 w 1029730"/>
              <a:gd name="connsiteY148" fmla="*/ 238897 h 1591366"/>
              <a:gd name="connsiteX149" fmla="*/ 601362 w 1029730"/>
              <a:gd name="connsiteY149" fmla="*/ 214184 h 1591366"/>
              <a:gd name="connsiteX150" fmla="*/ 609600 w 1029730"/>
              <a:gd name="connsiteY150" fmla="*/ 189470 h 1591366"/>
              <a:gd name="connsiteX151" fmla="*/ 576649 w 1029730"/>
              <a:gd name="connsiteY151" fmla="*/ 115330 h 1591366"/>
              <a:gd name="connsiteX152" fmla="*/ 543697 w 1029730"/>
              <a:gd name="connsiteY152" fmla="*/ 107092 h 1591366"/>
              <a:gd name="connsiteX153" fmla="*/ 411892 w 1029730"/>
              <a:gd name="connsiteY153" fmla="*/ 115330 h 1591366"/>
              <a:gd name="connsiteX154" fmla="*/ 362465 w 1029730"/>
              <a:gd name="connsiteY154" fmla="*/ 148281 h 1591366"/>
              <a:gd name="connsiteX155" fmla="*/ 345989 w 1029730"/>
              <a:gd name="connsiteY155" fmla="*/ 172995 h 1591366"/>
              <a:gd name="connsiteX156" fmla="*/ 321276 w 1029730"/>
              <a:gd name="connsiteY156" fmla="*/ 181232 h 1591366"/>
              <a:gd name="connsiteX157" fmla="*/ 271849 w 1029730"/>
              <a:gd name="connsiteY157" fmla="*/ 222422 h 1591366"/>
              <a:gd name="connsiteX158" fmla="*/ 172994 w 1029730"/>
              <a:gd name="connsiteY158" fmla="*/ 214184 h 1591366"/>
              <a:gd name="connsiteX159" fmla="*/ 156519 w 1029730"/>
              <a:gd name="connsiteY159" fmla="*/ 189470 h 1591366"/>
              <a:gd name="connsiteX160" fmla="*/ 172994 w 1029730"/>
              <a:gd name="connsiteY160" fmla="*/ 115330 h 1591366"/>
              <a:gd name="connsiteX161" fmla="*/ 189470 w 1029730"/>
              <a:gd name="connsiteY161" fmla="*/ 90616 h 1591366"/>
              <a:gd name="connsiteX162" fmla="*/ 189470 w 1029730"/>
              <a:gd name="connsiteY162" fmla="*/ 65903 h 159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029730" h="1591366">
                <a:moveTo>
                  <a:pt x="140043" y="0"/>
                </a:moveTo>
                <a:cubicBezTo>
                  <a:pt x="153773" y="13730"/>
                  <a:pt x="165905" y="29268"/>
                  <a:pt x="181232" y="41189"/>
                </a:cubicBezTo>
                <a:cubicBezTo>
                  <a:pt x="190926" y="48728"/>
                  <a:pt x="205500" y="48981"/>
                  <a:pt x="214184" y="57665"/>
                </a:cubicBezTo>
                <a:cubicBezTo>
                  <a:pt x="310293" y="153774"/>
                  <a:pt x="201826" y="76886"/>
                  <a:pt x="271849" y="123568"/>
                </a:cubicBezTo>
                <a:cubicBezTo>
                  <a:pt x="289332" y="176021"/>
                  <a:pt x="264274" y="124010"/>
                  <a:pt x="313038" y="156519"/>
                </a:cubicBezTo>
                <a:cubicBezTo>
                  <a:pt x="321276" y="162011"/>
                  <a:pt x="321118" y="175985"/>
                  <a:pt x="329513" y="181232"/>
                </a:cubicBezTo>
                <a:cubicBezTo>
                  <a:pt x="344240" y="190436"/>
                  <a:pt x="362464" y="192216"/>
                  <a:pt x="378940" y="197708"/>
                </a:cubicBezTo>
                <a:lnTo>
                  <a:pt x="428367" y="214184"/>
                </a:lnTo>
                <a:lnTo>
                  <a:pt x="453081" y="222422"/>
                </a:lnTo>
                <a:cubicBezTo>
                  <a:pt x="440925" y="240655"/>
                  <a:pt x="430918" y="259165"/>
                  <a:pt x="411892" y="271849"/>
                </a:cubicBezTo>
                <a:cubicBezTo>
                  <a:pt x="404667" y="276666"/>
                  <a:pt x="395416" y="277340"/>
                  <a:pt x="387178" y="280086"/>
                </a:cubicBezTo>
                <a:cubicBezTo>
                  <a:pt x="378940" y="285578"/>
                  <a:pt x="371565" y="292662"/>
                  <a:pt x="362465" y="296562"/>
                </a:cubicBezTo>
                <a:cubicBezTo>
                  <a:pt x="352723" y="300737"/>
                  <a:pt x="295114" y="311803"/>
                  <a:pt x="288324" y="313038"/>
                </a:cubicBezTo>
                <a:cubicBezTo>
                  <a:pt x="236058" y="322541"/>
                  <a:pt x="230289" y="322352"/>
                  <a:pt x="172994" y="329513"/>
                </a:cubicBezTo>
                <a:cubicBezTo>
                  <a:pt x="116506" y="348343"/>
                  <a:pt x="186614" y="326108"/>
                  <a:pt x="107092" y="345989"/>
                </a:cubicBezTo>
                <a:cubicBezTo>
                  <a:pt x="30411" y="365160"/>
                  <a:pt x="165987" y="342283"/>
                  <a:pt x="24713" y="362465"/>
                </a:cubicBezTo>
                <a:cubicBezTo>
                  <a:pt x="38920" y="405085"/>
                  <a:pt x="21951" y="378019"/>
                  <a:pt x="74140" y="395416"/>
                </a:cubicBezTo>
                <a:cubicBezTo>
                  <a:pt x="155393" y="422501"/>
                  <a:pt x="62472" y="398087"/>
                  <a:pt x="131805" y="436605"/>
                </a:cubicBezTo>
                <a:cubicBezTo>
                  <a:pt x="148216" y="445722"/>
                  <a:pt x="192910" y="456001"/>
                  <a:pt x="214184" y="461319"/>
                </a:cubicBezTo>
                <a:lnTo>
                  <a:pt x="576649" y="453081"/>
                </a:lnTo>
                <a:cubicBezTo>
                  <a:pt x="585324" y="452712"/>
                  <a:pt x="593013" y="447229"/>
                  <a:pt x="601362" y="444843"/>
                </a:cubicBezTo>
                <a:cubicBezTo>
                  <a:pt x="673804" y="424145"/>
                  <a:pt x="599745" y="448126"/>
                  <a:pt x="659027" y="428368"/>
                </a:cubicBezTo>
                <a:cubicBezTo>
                  <a:pt x="663257" y="425548"/>
                  <a:pt x="708332" y="386692"/>
                  <a:pt x="716692" y="420130"/>
                </a:cubicBezTo>
                <a:cubicBezTo>
                  <a:pt x="719518" y="431432"/>
                  <a:pt x="702162" y="439185"/>
                  <a:pt x="691978" y="444843"/>
                </a:cubicBezTo>
                <a:cubicBezTo>
                  <a:pt x="668461" y="457908"/>
                  <a:pt x="627983" y="464233"/>
                  <a:pt x="601362" y="469557"/>
                </a:cubicBezTo>
                <a:cubicBezTo>
                  <a:pt x="590378" y="475049"/>
                  <a:pt x="579813" y="481471"/>
                  <a:pt x="568411" y="486032"/>
                </a:cubicBezTo>
                <a:cubicBezTo>
                  <a:pt x="552286" y="492482"/>
                  <a:pt x="533434" y="492875"/>
                  <a:pt x="518984" y="502508"/>
                </a:cubicBezTo>
                <a:cubicBezTo>
                  <a:pt x="502508" y="513492"/>
                  <a:pt x="486866" y="525843"/>
                  <a:pt x="469557" y="535459"/>
                </a:cubicBezTo>
                <a:cubicBezTo>
                  <a:pt x="461966" y="539676"/>
                  <a:pt x="452974" y="540648"/>
                  <a:pt x="444843" y="543697"/>
                </a:cubicBezTo>
                <a:cubicBezTo>
                  <a:pt x="430997" y="548889"/>
                  <a:pt x="417551" y="555119"/>
                  <a:pt x="403654" y="560173"/>
                </a:cubicBezTo>
                <a:cubicBezTo>
                  <a:pt x="387333" y="566108"/>
                  <a:pt x="368677" y="567016"/>
                  <a:pt x="354227" y="576649"/>
                </a:cubicBezTo>
                <a:cubicBezTo>
                  <a:pt x="345989" y="582141"/>
                  <a:pt x="338613" y="589224"/>
                  <a:pt x="329513" y="593124"/>
                </a:cubicBezTo>
                <a:cubicBezTo>
                  <a:pt x="300123" y="605720"/>
                  <a:pt x="219474" y="608370"/>
                  <a:pt x="205946" y="609600"/>
                </a:cubicBezTo>
                <a:cubicBezTo>
                  <a:pt x="181178" y="617856"/>
                  <a:pt x="177810" y="616570"/>
                  <a:pt x="156519" y="634313"/>
                </a:cubicBezTo>
                <a:cubicBezTo>
                  <a:pt x="147569" y="641771"/>
                  <a:pt x="140755" y="651569"/>
                  <a:pt x="131805" y="659027"/>
                </a:cubicBezTo>
                <a:cubicBezTo>
                  <a:pt x="88989" y="694707"/>
                  <a:pt x="111071" y="653724"/>
                  <a:pt x="57665" y="724930"/>
                </a:cubicBezTo>
                <a:cubicBezTo>
                  <a:pt x="25961" y="767201"/>
                  <a:pt x="42659" y="748172"/>
                  <a:pt x="8238" y="782595"/>
                </a:cubicBezTo>
                <a:cubicBezTo>
                  <a:pt x="5492" y="790833"/>
                  <a:pt x="0" y="798625"/>
                  <a:pt x="0" y="807308"/>
                </a:cubicBezTo>
                <a:cubicBezTo>
                  <a:pt x="0" y="818299"/>
                  <a:pt x="23756" y="889048"/>
                  <a:pt x="24713" y="889686"/>
                </a:cubicBezTo>
                <a:lnTo>
                  <a:pt x="49427" y="906162"/>
                </a:lnTo>
                <a:cubicBezTo>
                  <a:pt x="62840" y="903926"/>
                  <a:pt x="106184" y="899343"/>
                  <a:pt x="123567" y="889686"/>
                </a:cubicBezTo>
                <a:cubicBezTo>
                  <a:pt x="140876" y="880070"/>
                  <a:pt x="154209" y="862997"/>
                  <a:pt x="172994" y="856735"/>
                </a:cubicBezTo>
                <a:cubicBezTo>
                  <a:pt x="189470" y="851243"/>
                  <a:pt x="207971" y="849892"/>
                  <a:pt x="222421" y="840259"/>
                </a:cubicBezTo>
                <a:cubicBezTo>
                  <a:pt x="230659" y="834767"/>
                  <a:pt x="237344" y="825253"/>
                  <a:pt x="247135" y="823784"/>
                </a:cubicBezTo>
                <a:cubicBezTo>
                  <a:pt x="293379" y="816847"/>
                  <a:pt x="340497" y="818292"/>
                  <a:pt x="387178" y="815546"/>
                </a:cubicBezTo>
                <a:cubicBezTo>
                  <a:pt x="405599" y="810941"/>
                  <a:pt x="457522" y="798855"/>
                  <a:pt x="469557" y="790832"/>
                </a:cubicBezTo>
                <a:cubicBezTo>
                  <a:pt x="501495" y="769540"/>
                  <a:pt x="484878" y="777488"/>
                  <a:pt x="518984" y="766119"/>
                </a:cubicBezTo>
                <a:cubicBezTo>
                  <a:pt x="546443" y="744151"/>
                  <a:pt x="568001" y="711336"/>
                  <a:pt x="601362" y="700216"/>
                </a:cubicBezTo>
                <a:cubicBezTo>
                  <a:pt x="609600" y="697470"/>
                  <a:pt x="618309" y="695861"/>
                  <a:pt x="626076" y="691978"/>
                </a:cubicBezTo>
                <a:cubicBezTo>
                  <a:pt x="673875" y="668079"/>
                  <a:pt x="625973" y="680690"/>
                  <a:pt x="683740" y="659027"/>
                </a:cubicBezTo>
                <a:cubicBezTo>
                  <a:pt x="694341" y="655052"/>
                  <a:pt x="705708" y="653535"/>
                  <a:pt x="716692" y="650789"/>
                </a:cubicBezTo>
                <a:cubicBezTo>
                  <a:pt x="766499" y="663241"/>
                  <a:pt x="738891" y="655444"/>
                  <a:pt x="799070" y="675503"/>
                </a:cubicBezTo>
                <a:lnTo>
                  <a:pt x="823784" y="683740"/>
                </a:lnTo>
                <a:cubicBezTo>
                  <a:pt x="832022" y="689232"/>
                  <a:pt x="839642" y="695788"/>
                  <a:pt x="848497" y="700216"/>
                </a:cubicBezTo>
                <a:cubicBezTo>
                  <a:pt x="856264" y="704099"/>
                  <a:pt x="871508" y="699939"/>
                  <a:pt x="873211" y="708454"/>
                </a:cubicBezTo>
                <a:cubicBezTo>
                  <a:pt x="885910" y="771951"/>
                  <a:pt x="872144" y="775425"/>
                  <a:pt x="840259" y="807308"/>
                </a:cubicBezTo>
                <a:cubicBezTo>
                  <a:pt x="829900" y="838385"/>
                  <a:pt x="827396" y="853123"/>
                  <a:pt x="799070" y="881449"/>
                </a:cubicBezTo>
                <a:cubicBezTo>
                  <a:pt x="788086" y="892433"/>
                  <a:pt x="776348" y="902710"/>
                  <a:pt x="766119" y="914400"/>
                </a:cubicBezTo>
                <a:cubicBezTo>
                  <a:pt x="757078" y="924733"/>
                  <a:pt x="751113" y="937643"/>
                  <a:pt x="741405" y="947351"/>
                </a:cubicBezTo>
                <a:cubicBezTo>
                  <a:pt x="734404" y="954352"/>
                  <a:pt x="724748" y="958072"/>
                  <a:pt x="716692" y="963827"/>
                </a:cubicBezTo>
                <a:cubicBezTo>
                  <a:pt x="691060" y="982135"/>
                  <a:pt x="672038" y="1000148"/>
                  <a:pt x="642551" y="1013254"/>
                </a:cubicBezTo>
                <a:cubicBezTo>
                  <a:pt x="632205" y="1017852"/>
                  <a:pt x="620486" y="1018382"/>
                  <a:pt x="609600" y="1021492"/>
                </a:cubicBezTo>
                <a:cubicBezTo>
                  <a:pt x="550340" y="1038424"/>
                  <a:pt x="628032" y="1024337"/>
                  <a:pt x="518984" y="1037968"/>
                </a:cubicBezTo>
                <a:cubicBezTo>
                  <a:pt x="461644" y="1057079"/>
                  <a:pt x="523394" y="1038514"/>
                  <a:pt x="411892" y="1054443"/>
                </a:cubicBezTo>
                <a:cubicBezTo>
                  <a:pt x="400684" y="1056044"/>
                  <a:pt x="390108" y="1060820"/>
                  <a:pt x="378940" y="1062681"/>
                </a:cubicBezTo>
                <a:cubicBezTo>
                  <a:pt x="357103" y="1066321"/>
                  <a:pt x="335005" y="1068173"/>
                  <a:pt x="313038" y="1070919"/>
                </a:cubicBezTo>
                <a:cubicBezTo>
                  <a:pt x="296562" y="1076411"/>
                  <a:pt x="279145" y="1079629"/>
                  <a:pt x="263611" y="1087395"/>
                </a:cubicBezTo>
                <a:cubicBezTo>
                  <a:pt x="221804" y="1108297"/>
                  <a:pt x="240877" y="1097058"/>
                  <a:pt x="205946" y="1120346"/>
                </a:cubicBezTo>
                <a:cubicBezTo>
                  <a:pt x="194567" y="1154480"/>
                  <a:pt x="183224" y="1177002"/>
                  <a:pt x="205946" y="1219200"/>
                </a:cubicBezTo>
                <a:cubicBezTo>
                  <a:pt x="215959" y="1237795"/>
                  <a:pt x="275610" y="1261643"/>
                  <a:pt x="296562" y="1268627"/>
                </a:cubicBezTo>
                <a:cubicBezTo>
                  <a:pt x="307303" y="1272207"/>
                  <a:pt x="318529" y="1274119"/>
                  <a:pt x="329513" y="1276865"/>
                </a:cubicBezTo>
                <a:cubicBezTo>
                  <a:pt x="422411" y="1338796"/>
                  <a:pt x="359166" y="1310857"/>
                  <a:pt x="535459" y="1301578"/>
                </a:cubicBezTo>
                <a:cubicBezTo>
                  <a:pt x="622840" y="1279734"/>
                  <a:pt x="578893" y="1282295"/>
                  <a:pt x="667265" y="1293340"/>
                </a:cubicBezTo>
                <a:cubicBezTo>
                  <a:pt x="659027" y="1296086"/>
                  <a:pt x="648691" y="1295438"/>
                  <a:pt x="642551" y="1301578"/>
                </a:cubicBezTo>
                <a:cubicBezTo>
                  <a:pt x="636411" y="1307718"/>
                  <a:pt x="639130" y="1319067"/>
                  <a:pt x="634313" y="1326292"/>
                </a:cubicBezTo>
                <a:cubicBezTo>
                  <a:pt x="627851" y="1335985"/>
                  <a:pt x="617838" y="1342767"/>
                  <a:pt x="609600" y="1351005"/>
                </a:cubicBezTo>
                <a:cubicBezTo>
                  <a:pt x="595123" y="1394437"/>
                  <a:pt x="610930" y="1359294"/>
                  <a:pt x="576649" y="1400432"/>
                </a:cubicBezTo>
                <a:cubicBezTo>
                  <a:pt x="570311" y="1408038"/>
                  <a:pt x="566511" y="1417540"/>
                  <a:pt x="560173" y="1425146"/>
                </a:cubicBezTo>
                <a:cubicBezTo>
                  <a:pt x="540353" y="1448929"/>
                  <a:pt x="535043" y="1450136"/>
                  <a:pt x="510746" y="1466335"/>
                </a:cubicBezTo>
                <a:cubicBezTo>
                  <a:pt x="492194" y="1521991"/>
                  <a:pt x="517923" y="1461663"/>
                  <a:pt x="477794" y="1507524"/>
                </a:cubicBezTo>
                <a:cubicBezTo>
                  <a:pt x="415988" y="1578159"/>
                  <a:pt x="479171" y="1546309"/>
                  <a:pt x="403654" y="1565189"/>
                </a:cubicBezTo>
                <a:cubicBezTo>
                  <a:pt x="395230" y="1567295"/>
                  <a:pt x="387178" y="1570681"/>
                  <a:pt x="378940" y="1573427"/>
                </a:cubicBezTo>
                <a:cubicBezTo>
                  <a:pt x="370702" y="1578919"/>
                  <a:pt x="364087" y="1589007"/>
                  <a:pt x="354227" y="1589903"/>
                </a:cubicBezTo>
                <a:cubicBezTo>
                  <a:pt x="300082" y="1594825"/>
                  <a:pt x="297093" y="1587511"/>
                  <a:pt x="263611" y="1565189"/>
                </a:cubicBezTo>
                <a:cubicBezTo>
                  <a:pt x="264639" y="1549775"/>
                  <a:pt x="260435" y="1456211"/>
                  <a:pt x="280086" y="1416908"/>
                </a:cubicBezTo>
                <a:cubicBezTo>
                  <a:pt x="284514" y="1408053"/>
                  <a:pt x="289561" y="1399196"/>
                  <a:pt x="296562" y="1392195"/>
                </a:cubicBezTo>
                <a:cubicBezTo>
                  <a:pt x="303563" y="1385194"/>
                  <a:pt x="313038" y="1381211"/>
                  <a:pt x="321276" y="1375719"/>
                </a:cubicBezTo>
                <a:cubicBezTo>
                  <a:pt x="324022" y="1367481"/>
                  <a:pt x="323373" y="1357145"/>
                  <a:pt x="329513" y="1351005"/>
                </a:cubicBezTo>
                <a:cubicBezTo>
                  <a:pt x="343514" y="1337003"/>
                  <a:pt x="362464" y="1329038"/>
                  <a:pt x="378940" y="1318054"/>
                </a:cubicBezTo>
                <a:lnTo>
                  <a:pt x="428367" y="1285103"/>
                </a:lnTo>
                <a:lnTo>
                  <a:pt x="453081" y="1276865"/>
                </a:lnTo>
                <a:cubicBezTo>
                  <a:pt x="509733" y="1239096"/>
                  <a:pt x="483723" y="1250174"/>
                  <a:pt x="527221" y="1235676"/>
                </a:cubicBezTo>
                <a:cubicBezTo>
                  <a:pt x="535459" y="1230184"/>
                  <a:pt x="542888" y="1223221"/>
                  <a:pt x="551935" y="1219200"/>
                </a:cubicBezTo>
                <a:cubicBezTo>
                  <a:pt x="567805" y="1212147"/>
                  <a:pt x="586912" y="1212357"/>
                  <a:pt x="601362" y="1202724"/>
                </a:cubicBezTo>
                <a:cubicBezTo>
                  <a:pt x="672199" y="1155502"/>
                  <a:pt x="582568" y="1212122"/>
                  <a:pt x="650789" y="1178011"/>
                </a:cubicBezTo>
                <a:cubicBezTo>
                  <a:pt x="659645" y="1173583"/>
                  <a:pt x="666456" y="1165556"/>
                  <a:pt x="675503" y="1161535"/>
                </a:cubicBezTo>
                <a:cubicBezTo>
                  <a:pt x="691373" y="1154482"/>
                  <a:pt x="710480" y="1154692"/>
                  <a:pt x="724930" y="1145059"/>
                </a:cubicBezTo>
                <a:lnTo>
                  <a:pt x="774357" y="1112108"/>
                </a:lnTo>
                <a:cubicBezTo>
                  <a:pt x="771059" y="1098918"/>
                  <a:pt x="755660" y="1033741"/>
                  <a:pt x="749643" y="1029730"/>
                </a:cubicBezTo>
                <a:cubicBezTo>
                  <a:pt x="692991" y="991961"/>
                  <a:pt x="719001" y="1003040"/>
                  <a:pt x="675503" y="988540"/>
                </a:cubicBezTo>
                <a:cubicBezTo>
                  <a:pt x="628653" y="941692"/>
                  <a:pt x="673764" y="979433"/>
                  <a:pt x="626076" y="955589"/>
                </a:cubicBezTo>
                <a:cubicBezTo>
                  <a:pt x="562207" y="923654"/>
                  <a:pt x="638758" y="951577"/>
                  <a:pt x="576649" y="930876"/>
                </a:cubicBezTo>
                <a:cubicBezTo>
                  <a:pt x="527222" y="933622"/>
                  <a:pt x="477871" y="939113"/>
                  <a:pt x="428367" y="939113"/>
                </a:cubicBezTo>
                <a:cubicBezTo>
                  <a:pt x="403502" y="939113"/>
                  <a:pt x="371809" y="948458"/>
                  <a:pt x="354227" y="930876"/>
                </a:cubicBezTo>
                <a:cubicBezTo>
                  <a:pt x="340497" y="917146"/>
                  <a:pt x="353167" y="890257"/>
                  <a:pt x="362465" y="873211"/>
                </a:cubicBezTo>
                <a:cubicBezTo>
                  <a:pt x="377030" y="846507"/>
                  <a:pt x="413219" y="838400"/>
                  <a:pt x="436605" y="823784"/>
                </a:cubicBezTo>
                <a:cubicBezTo>
                  <a:pt x="448248" y="816507"/>
                  <a:pt x="457636" y="805882"/>
                  <a:pt x="469557" y="799070"/>
                </a:cubicBezTo>
                <a:cubicBezTo>
                  <a:pt x="477096" y="794762"/>
                  <a:pt x="486503" y="794715"/>
                  <a:pt x="494270" y="790832"/>
                </a:cubicBezTo>
                <a:cubicBezTo>
                  <a:pt x="503125" y="786404"/>
                  <a:pt x="510129" y="778785"/>
                  <a:pt x="518984" y="774357"/>
                </a:cubicBezTo>
                <a:cubicBezTo>
                  <a:pt x="537817" y="764941"/>
                  <a:pt x="566083" y="762582"/>
                  <a:pt x="584886" y="757881"/>
                </a:cubicBezTo>
                <a:cubicBezTo>
                  <a:pt x="593310" y="755775"/>
                  <a:pt x="601176" y="751749"/>
                  <a:pt x="609600" y="749643"/>
                </a:cubicBezTo>
                <a:cubicBezTo>
                  <a:pt x="623184" y="746247"/>
                  <a:pt x="637205" y="744801"/>
                  <a:pt x="650789" y="741405"/>
                </a:cubicBezTo>
                <a:cubicBezTo>
                  <a:pt x="670183" y="736557"/>
                  <a:pt x="689347" y="730809"/>
                  <a:pt x="708454" y="724930"/>
                </a:cubicBezTo>
                <a:cubicBezTo>
                  <a:pt x="725053" y="719823"/>
                  <a:pt x="741033" y="712666"/>
                  <a:pt x="757881" y="708454"/>
                </a:cubicBezTo>
                <a:cubicBezTo>
                  <a:pt x="768865" y="705708"/>
                  <a:pt x="779730" y="702436"/>
                  <a:pt x="790832" y="700216"/>
                </a:cubicBezTo>
                <a:cubicBezTo>
                  <a:pt x="807211" y="696940"/>
                  <a:pt x="823825" y="694966"/>
                  <a:pt x="840259" y="691978"/>
                </a:cubicBezTo>
                <a:cubicBezTo>
                  <a:pt x="854035" y="689473"/>
                  <a:pt x="867719" y="686486"/>
                  <a:pt x="881449" y="683740"/>
                </a:cubicBezTo>
                <a:cubicBezTo>
                  <a:pt x="892433" y="675502"/>
                  <a:pt x="903152" y="666900"/>
                  <a:pt x="914400" y="659027"/>
                </a:cubicBezTo>
                <a:cubicBezTo>
                  <a:pt x="930622" y="647672"/>
                  <a:pt x="949825" y="640078"/>
                  <a:pt x="963827" y="626076"/>
                </a:cubicBezTo>
                <a:cubicBezTo>
                  <a:pt x="1007763" y="582140"/>
                  <a:pt x="930876" y="615092"/>
                  <a:pt x="996778" y="593124"/>
                </a:cubicBezTo>
                <a:cubicBezTo>
                  <a:pt x="1002270" y="584886"/>
                  <a:pt x="1009233" y="577458"/>
                  <a:pt x="1013254" y="568411"/>
                </a:cubicBezTo>
                <a:cubicBezTo>
                  <a:pt x="1020308" y="552541"/>
                  <a:pt x="1029730" y="518984"/>
                  <a:pt x="1029730" y="518984"/>
                </a:cubicBezTo>
                <a:cubicBezTo>
                  <a:pt x="1026984" y="499762"/>
                  <a:pt x="1028703" y="479347"/>
                  <a:pt x="1021492" y="461319"/>
                </a:cubicBezTo>
                <a:cubicBezTo>
                  <a:pt x="1014271" y="443267"/>
                  <a:pt x="985657" y="431456"/>
                  <a:pt x="972065" y="420130"/>
                </a:cubicBezTo>
                <a:cubicBezTo>
                  <a:pt x="963115" y="412672"/>
                  <a:pt x="957535" y="401074"/>
                  <a:pt x="947351" y="395416"/>
                </a:cubicBezTo>
                <a:cubicBezTo>
                  <a:pt x="932170" y="386982"/>
                  <a:pt x="897924" y="378940"/>
                  <a:pt x="897924" y="378940"/>
                </a:cubicBezTo>
                <a:cubicBezTo>
                  <a:pt x="859481" y="381686"/>
                  <a:pt x="820549" y="380480"/>
                  <a:pt x="782594" y="387178"/>
                </a:cubicBezTo>
                <a:cubicBezTo>
                  <a:pt x="754253" y="392179"/>
                  <a:pt x="737677" y="440334"/>
                  <a:pt x="724930" y="453081"/>
                </a:cubicBezTo>
                <a:cubicBezTo>
                  <a:pt x="716692" y="461319"/>
                  <a:pt x="707369" y="468599"/>
                  <a:pt x="700216" y="477795"/>
                </a:cubicBezTo>
                <a:cubicBezTo>
                  <a:pt x="688059" y="493425"/>
                  <a:pt x="678249" y="510746"/>
                  <a:pt x="667265" y="527222"/>
                </a:cubicBezTo>
                <a:cubicBezTo>
                  <a:pt x="661773" y="535460"/>
                  <a:pt x="657790" y="544934"/>
                  <a:pt x="650789" y="551935"/>
                </a:cubicBezTo>
                <a:cubicBezTo>
                  <a:pt x="594361" y="608363"/>
                  <a:pt x="620749" y="588437"/>
                  <a:pt x="576649" y="617838"/>
                </a:cubicBezTo>
                <a:cubicBezTo>
                  <a:pt x="532714" y="615092"/>
                  <a:pt x="487920" y="618669"/>
                  <a:pt x="444843" y="609600"/>
                </a:cubicBezTo>
                <a:cubicBezTo>
                  <a:pt x="433443" y="607200"/>
                  <a:pt x="429080" y="592344"/>
                  <a:pt x="420130" y="584886"/>
                </a:cubicBezTo>
                <a:cubicBezTo>
                  <a:pt x="412524" y="578548"/>
                  <a:pt x="403022" y="574749"/>
                  <a:pt x="395416" y="568411"/>
                </a:cubicBezTo>
                <a:cubicBezTo>
                  <a:pt x="386466" y="560953"/>
                  <a:pt x="380396" y="550159"/>
                  <a:pt x="370703" y="543697"/>
                </a:cubicBezTo>
                <a:cubicBezTo>
                  <a:pt x="363478" y="538880"/>
                  <a:pt x="353756" y="539342"/>
                  <a:pt x="345989" y="535459"/>
                </a:cubicBezTo>
                <a:cubicBezTo>
                  <a:pt x="337134" y="531031"/>
                  <a:pt x="329514" y="524476"/>
                  <a:pt x="321276" y="518984"/>
                </a:cubicBezTo>
                <a:cubicBezTo>
                  <a:pt x="312947" y="506490"/>
                  <a:pt x="296562" y="486609"/>
                  <a:pt x="296562" y="469557"/>
                </a:cubicBezTo>
                <a:cubicBezTo>
                  <a:pt x="296562" y="444691"/>
                  <a:pt x="300712" y="419943"/>
                  <a:pt x="304800" y="395416"/>
                </a:cubicBezTo>
                <a:cubicBezTo>
                  <a:pt x="306228" y="386851"/>
                  <a:pt x="306898" y="376843"/>
                  <a:pt x="313038" y="370703"/>
                </a:cubicBezTo>
                <a:cubicBezTo>
                  <a:pt x="336638" y="347103"/>
                  <a:pt x="358174" y="337800"/>
                  <a:pt x="387178" y="329513"/>
                </a:cubicBezTo>
                <a:cubicBezTo>
                  <a:pt x="398064" y="326403"/>
                  <a:pt x="409244" y="324386"/>
                  <a:pt x="420130" y="321276"/>
                </a:cubicBezTo>
                <a:cubicBezTo>
                  <a:pt x="428479" y="318891"/>
                  <a:pt x="436366" y="314922"/>
                  <a:pt x="444843" y="313038"/>
                </a:cubicBezTo>
                <a:cubicBezTo>
                  <a:pt x="461148" y="309415"/>
                  <a:pt x="477965" y="308423"/>
                  <a:pt x="494270" y="304800"/>
                </a:cubicBezTo>
                <a:cubicBezTo>
                  <a:pt x="502747" y="302916"/>
                  <a:pt x="510635" y="298948"/>
                  <a:pt x="518984" y="296562"/>
                </a:cubicBezTo>
                <a:cubicBezTo>
                  <a:pt x="529870" y="293452"/>
                  <a:pt x="540951" y="291070"/>
                  <a:pt x="551935" y="288324"/>
                </a:cubicBezTo>
                <a:cubicBezTo>
                  <a:pt x="560173" y="280086"/>
                  <a:pt x="570187" y="273304"/>
                  <a:pt x="576649" y="263611"/>
                </a:cubicBezTo>
                <a:cubicBezTo>
                  <a:pt x="581466" y="256386"/>
                  <a:pt x="581003" y="246664"/>
                  <a:pt x="584886" y="238897"/>
                </a:cubicBezTo>
                <a:cubicBezTo>
                  <a:pt x="589314" y="230042"/>
                  <a:pt x="595870" y="222422"/>
                  <a:pt x="601362" y="214184"/>
                </a:cubicBezTo>
                <a:cubicBezTo>
                  <a:pt x="604108" y="205946"/>
                  <a:pt x="610559" y="198101"/>
                  <a:pt x="609600" y="189470"/>
                </a:cubicBezTo>
                <a:cubicBezTo>
                  <a:pt x="608690" y="181282"/>
                  <a:pt x="592099" y="125630"/>
                  <a:pt x="576649" y="115330"/>
                </a:cubicBezTo>
                <a:cubicBezTo>
                  <a:pt x="567228" y="109050"/>
                  <a:pt x="554681" y="109838"/>
                  <a:pt x="543697" y="107092"/>
                </a:cubicBezTo>
                <a:cubicBezTo>
                  <a:pt x="499762" y="109838"/>
                  <a:pt x="454818" y="105574"/>
                  <a:pt x="411892" y="115330"/>
                </a:cubicBezTo>
                <a:cubicBezTo>
                  <a:pt x="392583" y="119718"/>
                  <a:pt x="362465" y="148281"/>
                  <a:pt x="362465" y="148281"/>
                </a:cubicBezTo>
                <a:cubicBezTo>
                  <a:pt x="356973" y="156519"/>
                  <a:pt x="353720" y="166810"/>
                  <a:pt x="345989" y="172995"/>
                </a:cubicBezTo>
                <a:cubicBezTo>
                  <a:pt x="339209" y="178419"/>
                  <a:pt x="329043" y="177349"/>
                  <a:pt x="321276" y="181232"/>
                </a:cubicBezTo>
                <a:cubicBezTo>
                  <a:pt x="298337" y="192701"/>
                  <a:pt x="290068" y="204202"/>
                  <a:pt x="271849" y="222422"/>
                </a:cubicBezTo>
                <a:cubicBezTo>
                  <a:pt x="238897" y="219676"/>
                  <a:pt x="204788" y="223268"/>
                  <a:pt x="172994" y="214184"/>
                </a:cubicBezTo>
                <a:cubicBezTo>
                  <a:pt x="163474" y="211464"/>
                  <a:pt x="157612" y="199310"/>
                  <a:pt x="156519" y="189470"/>
                </a:cubicBezTo>
                <a:cubicBezTo>
                  <a:pt x="155369" y="179119"/>
                  <a:pt x="165098" y="131122"/>
                  <a:pt x="172994" y="115330"/>
                </a:cubicBezTo>
                <a:cubicBezTo>
                  <a:pt x="177422" y="106474"/>
                  <a:pt x="186339" y="100009"/>
                  <a:pt x="189470" y="90616"/>
                </a:cubicBezTo>
                <a:cubicBezTo>
                  <a:pt x="192075" y="82801"/>
                  <a:pt x="189470" y="74141"/>
                  <a:pt x="189470" y="65903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091682" y="802433"/>
            <a:ext cx="1056225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Background Study of the Book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From Moses, the Exodus to the Promised Land 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Entrance to the Promised Land to Judges &amp; Ruth</a:t>
            </a:r>
          </a:p>
        </p:txBody>
      </p:sp>
    </p:spTree>
    <p:extLst>
      <p:ext uri="{BB962C8B-B14F-4D97-AF65-F5344CB8AC3E}">
        <p14:creationId xmlns:p14="http://schemas.microsoft.com/office/powerpoint/2010/main" val="291159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312X_12_Tribes_Close Up_THEN.jpg">
            <a:extLst>
              <a:ext uri="{FF2B5EF4-FFF2-40B4-BE49-F238E27FC236}">
                <a16:creationId xmlns:a16="http://schemas.microsoft.com/office/drawing/2014/main" id="{97D75FB6-EF9A-4EC8-A326-53BAB7EDB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1" y="-610281"/>
            <a:ext cx="7848578" cy="9810723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noFill/>
          <a:ln w="2794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AA91B-F3B2-4EF9-A958-D505C7FECD7F}"/>
              </a:ext>
            </a:extLst>
          </p:cNvPr>
          <p:cNvSpPr txBox="1"/>
          <p:nvPr/>
        </p:nvSpPr>
        <p:spPr>
          <a:xfrm>
            <a:off x="8081779" y="231228"/>
            <a:ext cx="3877020" cy="6316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5DCEB-B58A-4AE0-8F01-79094FFA74C1}"/>
              </a:ext>
            </a:extLst>
          </p:cNvPr>
          <p:cNvSpPr txBox="1"/>
          <p:nvPr/>
        </p:nvSpPr>
        <p:spPr>
          <a:xfrm>
            <a:off x="8081779" y="851338"/>
            <a:ext cx="3700993" cy="340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/>
              <a:t>Land Conquered </a:t>
            </a:r>
          </a:p>
          <a:p>
            <a:pPr algn="ctr">
              <a:lnSpc>
                <a:spcPct val="200000"/>
              </a:lnSpc>
            </a:pPr>
            <a:r>
              <a:rPr lang="en-US" sz="2800" b="1" dirty="0"/>
              <a:t>Land Divided Judges—350 Years</a:t>
            </a:r>
          </a:p>
          <a:p>
            <a:pPr algn="ctr">
              <a:lnSpc>
                <a:spcPct val="200000"/>
              </a:lnSpc>
            </a:pPr>
            <a:r>
              <a:rPr lang="en-US" sz="2800" b="1" dirty="0"/>
              <a:t>Ruth </a:t>
            </a:r>
            <a:r>
              <a:rPr lang="en-US" sz="2800" b="1"/>
              <a:t>During Judges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111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091682" y="802433"/>
            <a:ext cx="105622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Background Study of the Book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From Moses, the Exodus to the Promised Land 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Entrance to the Promised Land to Judges &amp; Ruth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List of Names and Places in Ruth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3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119674" y="401217"/>
            <a:ext cx="105622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latin typeface="+mj-lt"/>
              </a:rPr>
              <a:t>List of Names and Places in Ruth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kern="140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Bethlehem-</a:t>
            </a: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Judah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Moab</a:t>
            </a: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Elimelech &amp; Naomi 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Mahlon</a:t>
            </a: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&amp; </a:t>
            </a:r>
            <a:r>
              <a:rPr lang="en-US" sz="2400" b="1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Chilion</a:t>
            </a:r>
            <a:endParaRPr lang="en-US" sz="2400" b="1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Orpah &amp; Ruth 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No longer Naomi, but Mara</a:t>
            </a: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Boaz 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Obed, Jesse, David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60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091682" y="802433"/>
            <a:ext cx="10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Background Study of the Book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2299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091682" y="802433"/>
            <a:ext cx="10562250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Background Study of the Book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From Moses, the Exodus to the Promised Land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747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9" y="311150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2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9" y="311150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16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15269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215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Events at Mt. Sinai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en-US" sz="2400" b="1" i="1" dirty="0"/>
              <a:t>One Year at Mt. Sinai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</p:spTree>
    <p:extLst>
      <p:ext uri="{BB962C8B-B14F-4D97-AF65-F5344CB8AC3E}">
        <p14:creationId xmlns:p14="http://schemas.microsoft.com/office/powerpoint/2010/main" val="383817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15269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4005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Events at Mt. Sinai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Giving of Law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Golden Calf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Building Tabernacle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First </a:t>
            </a:r>
            <a:r>
              <a:rPr lang="en-US" sz="2000" b="1" i="1" dirty="0"/>
              <a:t>Number</a:t>
            </a:r>
            <a:r>
              <a:rPr lang="en-US" sz="2000" b="1" dirty="0"/>
              <a:t>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en-US" sz="2400" b="1" i="1" dirty="0"/>
              <a:t>One Year at Mt. Sinai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</p:spTree>
    <p:extLst>
      <p:ext uri="{BB962C8B-B14F-4D97-AF65-F5344CB8AC3E}">
        <p14:creationId xmlns:p14="http://schemas.microsoft.com/office/powerpoint/2010/main" val="87062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23507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294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Events at K-</a:t>
            </a:r>
            <a:r>
              <a:rPr lang="en-US" sz="2600" b="1" dirty="0" err="1"/>
              <a:t>Barnea</a:t>
            </a:r>
            <a:endParaRPr lang="en-US" sz="2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Twelve spies sent out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Returned 40 days later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 Land of milk &amp; honey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Evil report by 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Lack of faith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EC7BCB-CB89-44C2-B6C4-4FE2F8F118DE}"/>
              </a:ext>
            </a:extLst>
          </p:cNvPr>
          <p:cNvSpPr/>
          <p:nvPr/>
        </p:nvSpPr>
        <p:spPr>
          <a:xfrm>
            <a:off x="5923005" y="2323070"/>
            <a:ext cx="486033" cy="3830594"/>
          </a:xfrm>
          <a:custGeom>
            <a:avLst/>
            <a:gdLst>
              <a:gd name="connsiteX0" fmla="*/ 8238 w 486033"/>
              <a:gd name="connsiteY0" fmla="*/ 3830594 h 3830594"/>
              <a:gd name="connsiteX1" fmla="*/ 16476 w 486033"/>
              <a:gd name="connsiteY1" fmla="*/ 3789405 h 3830594"/>
              <a:gd name="connsiteX2" fmla="*/ 24714 w 486033"/>
              <a:gd name="connsiteY2" fmla="*/ 3764692 h 3830594"/>
              <a:gd name="connsiteX3" fmla="*/ 49427 w 486033"/>
              <a:gd name="connsiteY3" fmla="*/ 3657600 h 3830594"/>
              <a:gd name="connsiteX4" fmla="*/ 65903 w 486033"/>
              <a:gd name="connsiteY4" fmla="*/ 3608173 h 3830594"/>
              <a:gd name="connsiteX5" fmla="*/ 90617 w 486033"/>
              <a:gd name="connsiteY5" fmla="*/ 3583459 h 3830594"/>
              <a:gd name="connsiteX6" fmla="*/ 98854 w 486033"/>
              <a:gd name="connsiteY6" fmla="*/ 3328086 h 3830594"/>
              <a:gd name="connsiteX7" fmla="*/ 123568 w 486033"/>
              <a:gd name="connsiteY7" fmla="*/ 3253946 h 3830594"/>
              <a:gd name="connsiteX8" fmla="*/ 131806 w 486033"/>
              <a:gd name="connsiteY8" fmla="*/ 3229232 h 3830594"/>
              <a:gd name="connsiteX9" fmla="*/ 140044 w 486033"/>
              <a:gd name="connsiteY9" fmla="*/ 3179805 h 3830594"/>
              <a:gd name="connsiteX10" fmla="*/ 156519 w 486033"/>
              <a:gd name="connsiteY10" fmla="*/ 3130378 h 3830594"/>
              <a:gd name="connsiteX11" fmla="*/ 164757 w 486033"/>
              <a:gd name="connsiteY11" fmla="*/ 3097427 h 3830594"/>
              <a:gd name="connsiteX12" fmla="*/ 197709 w 486033"/>
              <a:gd name="connsiteY12" fmla="*/ 2949146 h 3830594"/>
              <a:gd name="connsiteX13" fmla="*/ 222422 w 486033"/>
              <a:gd name="connsiteY13" fmla="*/ 2940908 h 3830594"/>
              <a:gd name="connsiteX14" fmla="*/ 263611 w 486033"/>
              <a:gd name="connsiteY14" fmla="*/ 2899719 h 3830594"/>
              <a:gd name="connsiteX15" fmla="*/ 280087 w 486033"/>
              <a:gd name="connsiteY15" fmla="*/ 2875005 h 3830594"/>
              <a:gd name="connsiteX16" fmla="*/ 329514 w 486033"/>
              <a:gd name="connsiteY16" fmla="*/ 2858529 h 3830594"/>
              <a:gd name="connsiteX17" fmla="*/ 354227 w 486033"/>
              <a:gd name="connsiteY17" fmla="*/ 2833816 h 3830594"/>
              <a:gd name="connsiteX18" fmla="*/ 370703 w 486033"/>
              <a:gd name="connsiteY18" fmla="*/ 2809102 h 3830594"/>
              <a:gd name="connsiteX19" fmla="*/ 395417 w 486033"/>
              <a:gd name="connsiteY19" fmla="*/ 2792627 h 3830594"/>
              <a:gd name="connsiteX20" fmla="*/ 411892 w 486033"/>
              <a:gd name="connsiteY20" fmla="*/ 2734962 h 3830594"/>
              <a:gd name="connsiteX21" fmla="*/ 428368 w 486033"/>
              <a:gd name="connsiteY21" fmla="*/ 2710248 h 3830594"/>
              <a:gd name="connsiteX22" fmla="*/ 436606 w 486033"/>
              <a:gd name="connsiteY22" fmla="*/ 2685535 h 3830594"/>
              <a:gd name="connsiteX23" fmla="*/ 461319 w 486033"/>
              <a:gd name="connsiteY23" fmla="*/ 2627870 h 3830594"/>
              <a:gd name="connsiteX24" fmla="*/ 469557 w 486033"/>
              <a:gd name="connsiteY24" fmla="*/ 2594919 h 3830594"/>
              <a:gd name="connsiteX25" fmla="*/ 486033 w 486033"/>
              <a:gd name="connsiteY25" fmla="*/ 2545492 h 3830594"/>
              <a:gd name="connsiteX26" fmla="*/ 461319 w 486033"/>
              <a:gd name="connsiteY26" fmla="*/ 2454875 h 3830594"/>
              <a:gd name="connsiteX27" fmla="*/ 387179 w 486033"/>
              <a:gd name="connsiteY27" fmla="*/ 2397210 h 3830594"/>
              <a:gd name="connsiteX28" fmla="*/ 378941 w 486033"/>
              <a:gd name="connsiteY28" fmla="*/ 2372497 h 3830594"/>
              <a:gd name="connsiteX29" fmla="*/ 354227 w 486033"/>
              <a:gd name="connsiteY29" fmla="*/ 2323070 h 3830594"/>
              <a:gd name="connsiteX30" fmla="*/ 345990 w 486033"/>
              <a:gd name="connsiteY30" fmla="*/ 1573427 h 3830594"/>
              <a:gd name="connsiteX31" fmla="*/ 321276 w 486033"/>
              <a:gd name="connsiteY31" fmla="*/ 1458097 h 3830594"/>
              <a:gd name="connsiteX32" fmla="*/ 304800 w 486033"/>
              <a:gd name="connsiteY32" fmla="*/ 1408670 h 3830594"/>
              <a:gd name="connsiteX33" fmla="*/ 288325 w 486033"/>
              <a:gd name="connsiteY33" fmla="*/ 1293340 h 3830594"/>
              <a:gd name="connsiteX34" fmla="*/ 280087 w 486033"/>
              <a:gd name="connsiteY34" fmla="*/ 1268627 h 3830594"/>
              <a:gd name="connsiteX35" fmla="*/ 230660 w 486033"/>
              <a:gd name="connsiteY35" fmla="*/ 1202724 h 3830594"/>
              <a:gd name="connsiteX36" fmla="*/ 214184 w 486033"/>
              <a:gd name="connsiteY36" fmla="*/ 1178010 h 3830594"/>
              <a:gd name="connsiteX37" fmla="*/ 205946 w 486033"/>
              <a:gd name="connsiteY37" fmla="*/ 1153297 h 3830594"/>
              <a:gd name="connsiteX38" fmla="*/ 156519 w 486033"/>
              <a:gd name="connsiteY38" fmla="*/ 1079156 h 3830594"/>
              <a:gd name="connsiteX39" fmla="*/ 140044 w 486033"/>
              <a:gd name="connsiteY39" fmla="*/ 1054443 h 3830594"/>
              <a:gd name="connsiteX40" fmla="*/ 115330 w 486033"/>
              <a:gd name="connsiteY40" fmla="*/ 1029729 h 3830594"/>
              <a:gd name="connsiteX41" fmla="*/ 57665 w 486033"/>
              <a:gd name="connsiteY41" fmla="*/ 955589 h 3830594"/>
              <a:gd name="connsiteX42" fmla="*/ 24714 w 486033"/>
              <a:gd name="connsiteY42" fmla="*/ 906162 h 3830594"/>
              <a:gd name="connsiteX43" fmla="*/ 16476 w 486033"/>
              <a:gd name="connsiteY43" fmla="*/ 881448 h 3830594"/>
              <a:gd name="connsiteX44" fmla="*/ 0 w 486033"/>
              <a:gd name="connsiteY44" fmla="*/ 856735 h 3830594"/>
              <a:gd name="connsiteX45" fmla="*/ 8238 w 486033"/>
              <a:gd name="connsiteY45" fmla="*/ 708454 h 3830594"/>
              <a:gd name="connsiteX46" fmla="*/ 41190 w 486033"/>
              <a:gd name="connsiteY46" fmla="*/ 626075 h 3830594"/>
              <a:gd name="connsiteX47" fmla="*/ 65903 w 486033"/>
              <a:gd name="connsiteY47" fmla="*/ 593124 h 3830594"/>
              <a:gd name="connsiteX48" fmla="*/ 74141 w 486033"/>
              <a:gd name="connsiteY48" fmla="*/ 568410 h 3830594"/>
              <a:gd name="connsiteX49" fmla="*/ 98854 w 486033"/>
              <a:gd name="connsiteY49" fmla="*/ 551935 h 3830594"/>
              <a:gd name="connsiteX50" fmla="*/ 148281 w 486033"/>
              <a:gd name="connsiteY50" fmla="*/ 502508 h 3830594"/>
              <a:gd name="connsiteX51" fmla="*/ 181233 w 486033"/>
              <a:gd name="connsiteY51" fmla="*/ 453081 h 3830594"/>
              <a:gd name="connsiteX52" fmla="*/ 205946 w 486033"/>
              <a:gd name="connsiteY52" fmla="*/ 378940 h 3830594"/>
              <a:gd name="connsiteX53" fmla="*/ 214184 w 486033"/>
              <a:gd name="connsiteY53" fmla="*/ 354227 h 3830594"/>
              <a:gd name="connsiteX54" fmla="*/ 222422 w 486033"/>
              <a:gd name="connsiteY54" fmla="*/ 205946 h 3830594"/>
              <a:gd name="connsiteX55" fmla="*/ 238898 w 486033"/>
              <a:gd name="connsiteY55" fmla="*/ 181232 h 3830594"/>
              <a:gd name="connsiteX56" fmla="*/ 271849 w 486033"/>
              <a:gd name="connsiteY56" fmla="*/ 131805 h 3830594"/>
              <a:gd name="connsiteX57" fmla="*/ 288325 w 486033"/>
              <a:gd name="connsiteY57" fmla="*/ 49427 h 3830594"/>
              <a:gd name="connsiteX58" fmla="*/ 304800 w 486033"/>
              <a:gd name="connsiteY58" fmla="*/ 16475 h 3830594"/>
              <a:gd name="connsiteX59" fmla="*/ 321276 w 486033"/>
              <a:gd name="connsiteY59" fmla="*/ 0 h 38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6033" h="3830594">
                <a:moveTo>
                  <a:pt x="8238" y="3830594"/>
                </a:moveTo>
                <a:cubicBezTo>
                  <a:pt x="10984" y="3816864"/>
                  <a:pt x="13080" y="3802989"/>
                  <a:pt x="16476" y="3789405"/>
                </a:cubicBezTo>
                <a:cubicBezTo>
                  <a:pt x="18582" y="3780981"/>
                  <a:pt x="23011" y="3773207"/>
                  <a:pt x="24714" y="3764692"/>
                </a:cubicBezTo>
                <a:cubicBezTo>
                  <a:pt x="46103" y="3657751"/>
                  <a:pt x="17247" y="3754144"/>
                  <a:pt x="49427" y="3657600"/>
                </a:cubicBezTo>
                <a:lnTo>
                  <a:pt x="65903" y="3608173"/>
                </a:lnTo>
                <a:lnTo>
                  <a:pt x="90617" y="3583459"/>
                </a:lnTo>
                <a:cubicBezTo>
                  <a:pt x="93363" y="3498335"/>
                  <a:pt x="91971" y="3412976"/>
                  <a:pt x="98854" y="3328086"/>
                </a:cubicBezTo>
                <a:cubicBezTo>
                  <a:pt x="98854" y="3328084"/>
                  <a:pt x="119449" y="3266304"/>
                  <a:pt x="123568" y="3253946"/>
                </a:cubicBezTo>
                <a:cubicBezTo>
                  <a:pt x="126314" y="3245708"/>
                  <a:pt x="130378" y="3237797"/>
                  <a:pt x="131806" y="3229232"/>
                </a:cubicBezTo>
                <a:cubicBezTo>
                  <a:pt x="134552" y="3212756"/>
                  <a:pt x="135993" y="3196009"/>
                  <a:pt x="140044" y="3179805"/>
                </a:cubicBezTo>
                <a:cubicBezTo>
                  <a:pt x="144256" y="3162957"/>
                  <a:pt x="152307" y="3147226"/>
                  <a:pt x="156519" y="3130378"/>
                </a:cubicBezTo>
                <a:lnTo>
                  <a:pt x="164757" y="3097427"/>
                </a:lnTo>
                <a:cubicBezTo>
                  <a:pt x="170680" y="3002655"/>
                  <a:pt x="137026" y="2979487"/>
                  <a:pt x="197709" y="2949146"/>
                </a:cubicBezTo>
                <a:cubicBezTo>
                  <a:pt x="205476" y="2945263"/>
                  <a:pt x="214184" y="2943654"/>
                  <a:pt x="222422" y="2940908"/>
                </a:cubicBezTo>
                <a:cubicBezTo>
                  <a:pt x="266359" y="2875002"/>
                  <a:pt x="208692" y="2954638"/>
                  <a:pt x="263611" y="2899719"/>
                </a:cubicBezTo>
                <a:cubicBezTo>
                  <a:pt x="270612" y="2892718"/>
                  <a:pt x="271691" y="2880252"/>
                  <a:pt x="280087" y="2875005"/>
                </a:cubicBezTo>
                <a:cubicBezTo>
                  <a:pt x="294814" y="2865800"/>
                  <a:pt x="329514" y="2858529"/>
                  <a:pt x="329514" y="2858529"/>
                </a:cubicBezTo>
                <a:cubicBezTo>
                  <a:pt x="337752" y="2850291"/>
                  <a:pt x="346769" y="2842766"/>
                  <a:pt x="354227" y="2833816"/>
                </a:cubicBezTo>
                <a:cubicBezTo>
                  <a:pt x="360565" y="2826210"/>
                  <a:pt x="363702" y="2816103"/>
                  <a:pt x="370703" y="2809102"/>
                </a:cubicBezTo>
                <a:cubicBezTo>
                  <a:pt x="377704" y="2802101"/>
                  <a:pt x="387179" y="2798119"/>
                  <a:pt x="395417" y="2792627"/>
                </a:cubicBezTo>
                <a:cubicBezTo>
                  <a:pt x="398058" y="2782064"/>
                  <a:pt x="405981" y="2746784"/>
                  <a:pt x="411892" y="2734962"/>
                </a:cubicBezTo>
                <a:cubicBezTo>
                  <a:pt x="416320" y="2726106"/>
                  <a:pt x="423940" y="2719104"/>
                  <a:pt x="428368" y="2710248"/>
                </a:cubicBezTo>
                <a:cubicBezTo>
                  <a:pt x="432251" y="2702481"/>
                  <a:pt x="433186" y="2693516"/>
                  <a:pt x="436606" y="2685535"/>
                </a:cubicBezTo>
                <a:cubicBezTo>
                  <a:pt x="455432" y="2641606"/>
                  <a:pt x="450281" y="2666503"/>
                  <a:pt x="461319" y="2627870"/>
                </a:cubicBezTo>
                <a:cubicBezTo>
                  <a:pt x="464429" y="2616984"/>
                  <a:pt x="466304" y="2605763"/>
                  <a:pt x="469557" y="2594919"/>
                </a:cubicBezTo>
                <a:cubicBezTo>
                  <a:pt x="474547" y="2578285"/>
                  <a:pt x="486033" y="2545492"/>
                  <a:pt x="486033" y="2545492"/>
                </a:cubicBezTo>
                <a:cubicBezTo>
                  <a:pt x="483464" y="2532646"/>
                  <a:pt x="470967" y="2461307"/>
                  <a:pt x="461319" y="2454875"/>
                </a:cubicBezTo>
                <a:cubicBezTo>
                  <a:pt x="402199" y="2415462"/>
                  <a:pt x="425893" y="2435926"/>
                  <a:pt x="387179" y="2397210"/>
                </a:cubicBezTo>
                <a:cubicBezTo>
                  <a:pt x="384433" y="2388972"/>
                  <a:pt x="382824" y="2380264"/>
                  <a:pt x="378941" y="2372497"/>
                </a:cubicBezTo>
                <a:cubicBezTo>
                  <a:pt x="347002" y="2308620"/>
                  <a:pt x="374933" y="2385186"/>
                  <a:pt x="354227" y="2323070"/>
                </a:cubicBezTo>
                <a:cubicBezTo>
                  <a:pt x="351481" y="2073189"/>
                  <a:pt x="351141" y="1823270"/>
                  <a:pt x="345990" y="1573427"/>
                </a:cubicBezTo>
                <a:cubicBezTo>
                  <a:pt x="345534" y="1551320"/>
                  <a:pt x="326206" y="1472887"/>
                  <a:pt x="321276" y="1458097"/>
                </a:cubicBezTo>
                <a:lnTo>
                  <a:pt x="304800" y="1408670"/>
                </a:lnTo>
                <a:cubicBezTo>
                  <a:pt x="301237" y="1380160"/>
                  <a:pt x="295114" y="1323888"/>
                  <a:pt x="288325" y="1293340"/>
                </a:cubicBezTo>
                <a:cubicBezTo>
                  <a:pt x="286441" y="1284863"/>
                  <a:pt x="284749" y="1275953"/>
                  <a:pt x="280087" y="1268627"/>
                </a:cubicBezTo>
                <a:cubicBezTo>
                  <a:pt x="265345" y="1245460"/>
                  <a:pt x="245892" y="1225572"/>
                  <a:pt x="230660" y="1202724"/>
                </a:cubicBezTo>
                <a:cubicBezTo>
                  <a:pt x="225168" y="1194486"/>
                  <a:pt x="218612" y="1186866"/>
                  <a:pt x="214184" y="1178010"/>
                </a:cubicBezTo>
                <a:cubicBezTo>
                  <a:pt x="210301" y="1170243"/>
                  <a:pt x="210163" y="1160888"/>
                  <a:pt x="205946" y="1153297"/>
                </a:cubicBezTo>
                <a:cubicBezTo>
                  <a:pt x="205943" y="1153292"/>
                  <a:pt x="164758" y="1091515"/>
                  <a:pt x="156519" y="1079156"/>
                </a:cubicBezTo>
                <a:cubicBezTo>
                  <a:pt x="151027" y="1070918"/>
                  <a:pt x="147045" y="1061444"/>
                  <a:pt x="140044" y="1054443"/>
                </a:cubicBezTo>
                <a:cubicBezTo>
                  <a:pt x="131806" y="1046205"/>
                  <a:pt x="122483" y="1038925"/>
                  <a:pt x="115330" y="1029729"/>
                </a:cubicBezTo>
                <a:cubicBezTo>
                  <a:pt x="46360" y="941053"/>
                  <a:pt x="113771" y="1011692"/>
                  <a:pt x="57665" y="955589"/>
                </a:cubicBezTo>
                <a:cubicBezTo>
                  <a:pt x="38077" y="896824"/>
                  <a:pt x="65852" y="967870"/>
                  <a:pt x="24714" y="906162"/>
                </a:cubicBezTo>
                <a:cubicBezTo>
                  <a:pt x="19897" y="898937"/>
                  <a:pt x="20359" y="889215"/>
                  <a:pt x="16476" y="881448"/>
                </a:cubicBezTo>
                <a:cubicBezTo>
                  <a:pt x="12048" y="872593"/>
                  <a:pt x="5492" y="864973"/>
                  <a:pt x="0" y="856735"/>
                </a:cubicBezTo>
                <a:cubicBezTo>
                  <a:pt x="2746" y="807308"/>
                  <a:pt x="2098" y="757575"/>
                  <a:pt x="8238" y="708454"/>
                </a:cubicBezTo>
                <a:cubicBezTo>
                  <a:pt x="10549" y="689968"/>
                  <a:pt x="29710" y="644443"/>
                  <a:pt x="41190" y="626075"/>
                </a:cubicBezTo>
                <a:cubicBezTo>
                  <a:pt x="48467" y="614432"/>
                  <a:pt x="57665" y="604108"/>
                  <a:pt x="65903" y="593124"/>
                </a:cubicBezTo>
                <a:cubicBezTo>
                  <a:pt x="68649" y="584886"/>
                  <a:pt x="68716" y="575191"/>
                  <a:pt x="74141" y="568410"/>
                </a:cubicBezTo>
                <a:cubicBezTo>
                  <a:pt x="80326" y="560679"/>
                  <a:pt x="91454" y="558512"/>
                  <a:pt x="98854" y="551935"/>
                </a:cubicBezTo>
                <a:cubicBezTo>
                  <a:pt x="116269" y="536455"/>
                  <a:pt x="135356" y="521895"/>
                  <a:pt x="148281" y="502508"/>
                </a:cubicBezTo>
                <a:lnTo>
                  <a:pt x="181233" y="453081"/>
                </a:lnTo>
                <a:lnTo>
                  <a:pt x="205946" y="378940"/>
                </a:lnTo>
                <a:lnTo>
                  <a:pt x="214184" y="354227"/>
                </a:lnTo>
                <a:cubicBezTo>
                  <a:pt x="216930" y="304800"/>
                  <a:pt x="215421" y="254952"/>
                  <a:pt x="222422" y="205946"/>
                </a:cubicBezTo>
                <a:cubicBezTo>
                  <a:pt x="223822" y="196145"/>
                  <a:pt x="234470" y="190088"/>
                  <a:pt x="238898" y="181232"/>
                </a:cubicBezTo>
                <a:cubicBezTo>
                  <a:pt x="262742" y="133544"/>
                  <a:pt x="225001" y="178655"/>
                  <a:pt x="271849" y="131805"/>
                </a:cubicBezTo>
                <a:cubicBezTo>
                  <a:pt x="276723" y="97688"/>
                  <a:pt x="276000" y="78185"/>
                  <a:pt x="288325" y="49427"/>
                </a:cubicBezTo>
                <a:cubicBezTo>
                  <a:pt x="293162" y="38140"/>
                  <a:pt x="295366" y="24337"/>
                  <a:pt x="304800" y="16475"/>
                </a:cubicBezTo>
                <a:cubicBezTo>
                  <a:pt x="326685" y="-1763"/>
                  <a:pt x="357111" y="17915"/>
                  <a:pt x="321276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4495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23507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340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Events at K-</a:t>
            </a:r>
            <a:r>
              <a:rPr lang="en-US" sz="2600" b="1" dirty="0" err="1"/>
              <a:t>Barnea</a:t>
            </a:r>
            <a:endParaRPr lang="en-US" sz="2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Twelve spies sent out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Returned 40 days later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 Land of milk &amp; honey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Evil report by 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Lack of faith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God’s response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EC7BCB-CB89-44C2-B6C4-4FE2F8F118DE}"/>
              </a:ext>
            </a:extLst>
          </p:cNvPr>
          <p:cNvSpPr/>
          <p:nvPr/>
        </p:nvSpPr>
        <p:spPr>
          <a:xfrm>
            <a:off x="5923005" y="2323070"/>
            <a:ext cx="486033" cy="3830594"/>
          </a:xfrm>
          <a:custGeom>
            <a:avLst/>
            <a:gdLst>
              <a:gd name="connsiteX0" fmla="*/ 8238 w 486033"/>
              <a:gd name="connsiteY0" fmla="*/ 3830594 h 3830594"/>
              <a:gd name="connsiteX1" fmla="*/ 16476 w 486033"/>
              <a:gd name="connsiteY1" fmla="*/ 3789405 h 3830594"/>
              <a:gd name="connsiteX2" fmla="*/ 24714 w 486033"/>
              <a:gd name="connsiteY2" fmla="*/ 3764692 h 3830594"/>
              <a:gd name="connsiteX3" fmla="*/ 49427 w 486033"/>
              <a:gd name="connsiteY3" fmla="*/ 3657600 h 3830594"/>
              <a:gd name="connsiteX4" fmla="*/ 65903 w 486033"/>
              <a:gd name="connsiteY4" fmla="*/ 3608173 h 3830594"/>
              <a:gd name="connsiteX5" fmla="*/ 90617 w 486033"/>
              <a:gd name="connsiteY5" fmla="*/ 3583459 h 3830594"/>
              <a:gd name="connsiteX6" fmla="*/ 98854 w 486033"/>
              <a:gd name="connsiteY6" fmla="*/ 3328086 h 3830594"/>
              <a:gd name="connsiteX7" fmla="*/ 123568 w 486033"/>
              <a:gd name="connsiteY7" fmla="*/ 3253946 h 3830594"/>
              <a:gd name="connsiteX8" fmla="*/ 131806 w 486033"/>
              <a:gd name="connsiteY8" fmla="*/ 3229232 h 3830594"/>
              <a:gd name="connsiteX9" fmla="*/ 140044 w 486033"/>
              <a:gd name="connsiteY9" fmla="*/ 3179805 h 3830594"/>
              <a:gd name="connsiteX10" fmla="*/ 156519 w 486033"/>
              <a:gd name="connsiteY10" fmla="*/ 3130378 h 3830594"/>
              <a:gd name="connsiteX11" fmla="*/ 164757 w 486033"/>
              <a:gd name="connsiteY11" fmla="*/ 3097427 h 3830594"/>
              <a:gd name="connsiteX12" fmla="*/ 197709 w 486033"/>
              <a:gd name="connsiteY12" fmla="*/ 2949146 h 3830594"/>
              <a:gd name="connsiteX13" fmla="*/ 222422 w 486033"/>
              <a:gd name="connsiteY13" fmla="*/ 2940908 h 3830594"/>
              <a:gd name="connsiteX14" fmla="*/ 263611 w 486033"/>
              <a:gd name="connsiteY14" fmla="*/ 2899719 h 3830594"/>
              <a:gd name="connsiteX15" fmla="*/ 280087 w 486033"/>
              <a:gd name="connsiteY15" fmla="*/ 2875005 h 3830594"/>
              <a:gd name="connsiteX16" fmla="*/ 329514 w 486033"/>
              <a:gd name="connsiteY16" fmla="*/ 2858529 h 3830594"/>
              <a:gd name="connsiteX17" fmla="*/ 354227 w 486033"/>
              <a:gd name="connsiteY17" fmla="*/ 2833816 h 3830594"/>
              <a:gd name="connsiteX18" fmla="*/ 370703 w 486033"/>
              <a:gd name="connsiteY18" fmla="*/ 2809102 h 3830594"/>
              <a:gd name="connsiteX19" fmla="*/ 395417 w 486033"/>
              <a:gd name="connsiteY19" fmla="*/ 2792627 h 3830594"/>
              <a:gd name="connsiteX20" fmla="*/ 411892 w 486033"/>
              <a:gd name="connsiteY20" fmla="*/ 2734962 h 3830594"/>
              <a:gd name="connsiteX21" fmla="*/ 428368 w 486033"/>
              <a:gd name="connsiteY21" fmla="*/ 2710248 h 3830594"/>
              <a:gd name="connsiteX22" fmla="*/ 436606 w 486033"/>
              <a:gd name="connsiteY22" fmla="*/ 2685535 h 3830594"/>
              <a:gd name="connsiteX23" fmla="*/ 461319 w 486033"/>
              <a:gd name="connsiteY23" fmla="*/ 2627870 h 3830594"/>
              <a:gd name="connsiteX24" fmla="*/ 469557 w 486033"/>
              <a:gd name="connsiteY24" fmla="*/ 2594919 h 3830594"/>
              <a:gd name="connsiteX25" fmla="*/ 486033 w 486033"/>
              <a:gd name="connsiteY25" fmla="*/ 2545492 h 3830594"/>
              <a:gd name="connsiteX26" fmla="*/ 461319 w 486033"/>
              <a:gd name="connsiteY26" fmla="*/ 2454875 h 3830594"/>
              <a:gd name="connsiteX27" fmla="*/ 387179 w 486033"/>
              <a:gd name="connsiteY27" fmla="*/ 2397210 h 3830594"/>
              <a:gd name="connsiteX28" fmla="*/ 378941 w 486033"/>
              <a:gd name="connsiteY28" fmla="*/ 2372497 h 3830594"/>
              <a:gd name="connsiteX29" fmla="*/ 354227 w 486033"/>
              <a:gd name="connsiteY29" fmla="*/ 2323070 h 3830594"/>
              <a:gd name="connsiteX30" fmla="*/ 345990 w 486033"/>
              <a:gd name="connsiteY30" fmla="*/ 1573427 h 3830594"/>
              <a:gd name="connsiteX31" fmla="*/ 321276 w 486033"/>
              <a:gd name="connsiteY31" fmla="*/ 1458097 h 3830594"/>
              <a:gd name="connsiteX32" fmla="*/ 304800 w 486033"/>
              <a:gd name="connsiteY32" fmla="*/ 1408670 h 3830594"/>
              <a:gd name="connsiteX33" fmla="*/ 288325 w 486033"/>
              <a:gd name="connsiteY33" fmla="*/ 1293340 h 3830594"/>
              <a:gd name="connsiteX34" fmla="*/ 280087 w 486033"/>
              <a:gd name="connsiteY34" fmla="*/ 1268627 h 3830594"/>
              <a:gd name="connsiteX35" fmla="*/ 230660 w 486033"/>
              <a:gd name="connsiteY35" fmla="*/ 1202724 h 3830594"/>
              <a:gd name="connsiteX36" fmla="*/ 214184 w 486033"/>
              <a:gd name="connsiteY36" fmla="*/ 1178010 h 3830594"/>
              <a:gd name="connsiteX37" fmla="*/ 205946 w 486033"/>
              <a:gd name="connsiteY37" fmla="*/ 1153297 h 3830594"/>
              <a:gd name="connsiteX38" fmla="*/ 156519 w 486033"/>
              <a:gd name="connsiteY38" fmla="*/ 1079156 h 3830594"/>
              <a:gd name="connsiteX39" fmla="*/ 140044 w 486033"/>
              <a:gd name="connsiteY39" fmla="*/ 1054443 h 3830594"/>
              <a:gd name="connsiteX40" fmla="*/ 115330 w 486033"/>
              <a:gd name="connsiteY40" fmla="*/ 1029729 h 3830594"/>
              <a:gd name="connsiteX41" fmla="*/ 57665 w 486033"/>
              <a:gd name="connsiteY41" fmla="*/ 955589 h 3830594"/>
              <a:gd name="connsiteX42" fmla="*/ 24714 w 486033"/>
              <a:gd name="connsiteY42" fmla="*/ 906162 h 3830594"/>
              <a:gd name="connsiteX43" fmla="*/ 16476 w 486033"/>
              <a:gd name="connsiteY43" fmla="*/ 881448 h 3830594"/>
              <a:gd name="connsiteX44" fmla="*/ 0 w 486033"/>
              <a:gd name="connsiteY44" fmla="*/ 856735 h 3830594"/>
              <a:gd name="connsiteX45" fmla="*/ 8238 w 486033"/>
              <a:gd name="connsiteY45" fmla="*/ 708454 h 3830594"/>
              <a:gd name="connsiteX46" fmla="*/ 41190 w 486033"/>
              <a:gd name="connsiteY46" fmla="*/ 626075 h 3830594"/>
              <a:gd name="connsiteX47" fmla="*/ 65903 w 486033"/>
              <a:gd name="connsiteY47" fmla="*/ 593124 h 3830594"/>
              <a:gd name="connsiteX48" fmla="*/ 74141 w 486033"/>
              <a:gd name="connsiteY48" fmla="*/ 568410 h 3830594"/>
              <a:gd name="connsiteX49" fmla="*/ 98854 w 486033"/>
              <a:gd name="connsiteY49" fmla="*/ 551935 h 3830594"/>
              <a:gd name="connsiteX50" fmla="*/ 148281 w 486033"/>
              <a:gd name="connsiteY50" fmla="*/ 502508 h 3830594"/>
              <a:gd name="connsiteX51" fmla="*/ 181233 w 486033"/>
              <a:gd name="connsiteY51" fmla="*/ 453081 h 3830594"/>
              <a:gd name="connsiteX52" fmla="*/ 205946 w 486033"/>
              <a:gd name="connsiteY52" fmla="*/ 378940 h 3830594"/>
              <a:gd name="connsiteX53" fmla="*/ 214184 w 486033"/>
              <a:gd name="connsiteY53" fmla="*/ 354227 h 3830594"/>
              <a:gd name="connsiteX54" fmla="*/ 222422 w 486033"/>
              <a:gd name="connsiteY54" fmla="*/ 205946 h 3830594"/>
              <a:gd name="connsiteX55" fmla="*/ 238898 w 486033"/>
              <a:gd name="connsiteY55" fmla="*/ 181232 h 3830594"/>
              <a:gd name="connsiteX56" fmla="*/ 271849 w 486033"/>
              <a:gd name="connsiteY56" fmla="*/ 131805 h 3830594"/>
              <a:gd name="connsiteX57" fmla="*/ 288325 w 486033"/>
              <a:gd name="connsiteY57" fmla="*/ 49427 h 3830594"/>
              <a:gd name="connsiteX58" fmla="*/ 304800 w 486033"/>
              <a:gd name="connsiteY58" fmla="*/ 16475 h 3830594"/>
              <a:gd name="connsiteX59" fmla="*/ 321276 w 486033"/>
              <a:gd name="connsiteY59" fmla="*/ 0 h 38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6033" h="3830594">
                <a:moveTo>
                  <a:pt x="8238" y="3830594"/>
                </a:moveTo>
                <a:cubicBezTo>
                  <a:pt x="10984" y="3816864"/>
                  <a:pt x="13080" y="3802989"/>
                  <a:pt x="16476" y="3789405"/>
                </a:cubicBezTo>
                <a:cubicBezTo>
                  <a:pt x="18582" y="3780981"/>
                  <a:pt x="23011" y="3773207"/>
                  <a:pt x="24714" y="3764692"/>
                </a:cubicBezTo>
                <a:cubicBezTo>
                  <a:pt x="46103" y="3657751"/>
                  <a:pt x="17247" y="3754144"/>
                  <a:pt x="49427" y="3657600"/>
                </a:cubicBezTo>
                <a:lnTo>
                  <a:pt x="65903" y="3608173"/>
                </a:lnTo>
                <a:lnTo>
                  <a:pt x="90617" y="3583459"/>
                </a:lnTo>
                <a:cubicBezTo>
                  <a:pt x="93363" y="3498335"/>
                  <a:pt x="91971" y="3412976"/>
                  <a:pt x="98854" y="3328086"/>
                </a:cubicBezTo>
                <a:cubicBezTo>
                  <a:pt x="98854" y="3328084"/>
                  <a:pt x="119449" y="3266304"/>
                  <a:pt x="123568" y="3253946"/>
                </a:cubicBezTo>
                <a:cubicBezTo>
                  <a:pt x="126314" y="3245708"/>
                  <a:pt x="130378" y="3237797"/>
                  <a:pt x="131806" y="3229232"/>
                </a:cubicBezTo>
                <a:cubicBezTo>
                  <a:pt x="134552" y="3212756"/>
                  <a:pt x="135993" y="3196009"/>
                  <a:pt x="140044" y="3179805"/>
                </a:cubicBezTo>
                <a:cubicBezTo>
                  <a:pt x="144256" y="3162957"/>
                  <a:pt x="152307" y="3147226"/>
                  <a:pt x="156519" y="3130378"/>
                </a:cubicBezTo>
                <a:lnTo>
                  <a:pt x="164757" y="3097427"/>
                </a:lnTo>
                <a:cubicBezTo>
                  <a:pt x="170680" y="3002655"/>
                  <a:pt x="137026" y="2979487"/>
                  <a:pt x="197709" y="2949146"/>
                </a:cubicBezTo>
                <a:cubicBezTo>
                  <a:pt x="205476" y="2945263"/>
                  <a:pt x="214184" y="2943654"/>
                  <a:pt x="222422" y="2940908"/>
                </a:cubicBezTo>
                <a:cubicBezTo>
                  <a:pt x="266359" y="2875002"/>
                  <a:pt x="208692" y="2954638"/>
                  <a:pt x="263611" y="2899719"/>
                </a:cubicBezTo>
                <a:cubicBezTo>
                  <a:pt x="270612" y="2892718"/>
                  <a:pt x="271691" y="2880252"/>
                  <a:pt x="280087" y="2875005"/>
                </a:cubicBezTo>
                <a:cubicBezTo>
                  <a:pt x="294814" y="2865800"/>
                  <a:pt x="329514" y="2858529"/>
                  <a:pt x="329514" y="2858529"/>
                </a:cubicBezTo>
                <a:cubicBezTo>
                  <a:pt x="337752" y="2850291"/>
                  <a:pt x="346769" y="2842766"/>
                  <a:pt x="354227" y="2833816"/>
                </a:cubicBezTo>
                <a:cubicBezTo>
                  <a:pt x="360565" y="2826210"/>
                  <a:pt x="363702" y="2816103"/>
                  <a:pt x="370703" y="2809102"/>
                </a:cubicBezTo>
                <a:cubicBezTo>
                  <a:pt x="377704" y="2802101"/>
                  <a:pt x="387179" y="2798119"/>
                  <a:pt x="395417" y="2792627"/>
                </a:cubicBezTo>
                <a:cubicBezTo>
                  <a:pt x="398058" y="2782064"/>
                  <a:pt x="405981" y="2746784"/>
                  <a:pt x="411892" y="2734962"/>
                </a:cubicBezTo>
                <a:cubicBezTo>
                  <a:pt x="416320" y="2726106"/>
                  <a:pt x="423940" y="2719104"/>
                  <a:pt x="428368" y="2710248"/>
                </a:cubicBezTo>
                <a:cubicBezTo>
                  <a:pt x="432251" y="2702481"/>
                  <a:pt x="433186" y="2693516"/>
                  <a:pt x="436606" y="2685535"/>
                </a:cubicBezTo>
                <a:cubicBezTo>
                  <a:pt x="455432" y="2641606"/>
                  <a:pt x="450281" y="2666503"/>
                  <a:pt x="461319" y="2627870"/>
                </a:cubicBezTo>
                <a:cubicBezTo>
                  <a:pt x="464429" y="2616984"/>
                  <a:pt x="466304" y="2605763"/>
                  <a:pt x="469557" y="2594919"/>
                </a:cubicBezTo>
                <a:cubicBezTo>
                  <a:pt x="474547" y="2578285"/>
                  <a:pt x="486033" y="2545492"/>
                  <a:pt x="486033" y="2545492"/>
                </a:cubicBezTo>
                <a:cubicBezTo>
                  <a:pt x="483464" y="2532646"/>
                  <a:pt x="470967" y="2461307"/>
                  <a:pt x="461319" y="2454875"/>
                </a:cubicBezTo>
                <a:cubicBezTo>
                  <a:pt x="402199" y="2415462"/>
                  <a:pt x="425893" y="2435926"/>
                  <a:pt x="387179" y="2397210"/>
                </a:cubicBezTo>
                <a:cubicBezTo>
                  <a:pt x="384433" y="2388972"/>
                  <a:pt x="382824" y="2380264"/>
                  <a:pt x="378941" y="2372497"/>
                </a:cubicBezTo>
                <a:cubicBezTo>
                  <a:pt x="347002" y="2308620"/>
                  <a:pt x="374933" y="2385186"/>
                  <a:pt x="354227" y="2323070"/>
                </a:cubicBezTo>
                <a:cubicBezTo>
                  <a:pt x="351481" y="2073189"/>
                  <a:pt x="351141" y="1823270"/>
                  <a:pt x="345990" y="1573427"/>
                </a:cubicBezTo>
                <a:cubicBezTo>
                  <a:pt x="345534" y="1551320"/>
                  <a:pt x="326206" y="1472887"/>
                  <a:pt x="321276" y="1458097"/>
                </a:cubicBezTo>
                <a:lnTo>
                  <a:pt x="304800" y="1408670"/>
                </a:lnTo>
                <a:cubicBezTo>
                  <a:pt x="301237" y="1380160"/>
                  <a:pt x="295114" y="1323888"/>
                  <a:pt x="288325" y="1293340"/>
                </a:cubicBezTo>
                <a:cubicBezTo>
                  <a:pt x="286441" y="1284863"/>
                  <a:pt x="284749" y="1275953"/>
                  <a:pt x="280087" y="1268627"/>
                </a:cubicBezTo>
                <a:cubicBezTo>
                  <a:pt x="265345" y="1245460"/>
                  <a:pt x="245892" y="1225572"/>
                  <a:pt x="230660" y="1202724"/>
                </a:cubicBezTo>
                <a:cubicBezTo>
                  <a:pt x="225168" y="1194486"/>
                  <a:pt x="218612" y="1186866"/>
                  <a:pt x="214184" y="1178010"/>
                </a:cubicBezTo>
                <a:cubicBezTo>
                  <a:pt x="210301" y="1170243"/>
                  <a:pt x="210163" y="1160888"/>
                  <a:pt x="205946" y="1153297"/>
                </a:cubicBezTo>
                <a:cubicBezTo>
                  <a:pt x="205943" y="1153292"/>
                  <a:pt x="164758" y="1091515"/>
                  <a:pt x="156519" y="1079156"/>
                </a:cubicBezTo>
                <a:cubicBezTo>
                  <a:pt x="151027" y="1070918"/>
                  <a:pt x="147045" y="1061444"/>
                  <a:pt x="140044" y="1054443"/>
                </a:cubicBezTo>
                <a:cubicBezTo>
                  <a:pt x="131806" y="1046205"/>
                  <a:pt x="122483" y="1038925"/>
                  <a:pt x="115330" y="1029729"/>
                </a:cubicBezTo>
                <a:cubicBezTo>
                  <a:pt x="46360" y="941053"/>
                  <a:pt x="113771" y="1011692"/>
                  <a:pt x="57665" y="955589"/>
                </a:cubicBezTo>
                <a:cubicBezTo>
                  <a:pt x="38077" y="896824"/>
                  <a:pt x="65852" y="967870"/>
                  <a:pt x="24714" y="906162"/>
                </a:cubicBezTo>
                <a:cubicBezTo>
                  <a:pt x="19897" y="898937"/>
                  <a:pt x="20359" y="889215"/>
                  <a:pt x="16476" y="881448"/>
                </a:cubicBezTo>
                <a:cubicBezTo>
                  <a:pt x="12048" y="872593"/>
                  <a:pt x="5492" y="864973"/>
                  <a:pt x="0" y="856735"/>
                </a:cubicBezTo>
                <a:cubicBezTo>
                  <a:pt x="2746" y="807308"/>
                  <a:pt x="2098" y="757575"/>
                  <a:pt x="8238" y="708454"/>
                </a:cubicBezTo>
                <a:cubicBezTo>
                  <a:pt x="10549" y="689968"/>
                  <a:pt x="29710" y="644443"/>
                  <a:pt x="41190" y="626075"/>
                </a:cubicBezTo>
                <a:cubicBezTo>
                  <a:pt x="48467" y="614432"/>
                  <a:pt x="57665" y="604108"/>
                  <a:pt x="65903" y="593124"/>
                </a:cubicBezTo>
                <a:cubicBezTo>
                  <a:pt x="68649" y="584886"/>
                  <a:pt x="68716" y="575191"/>
                  <a:pt x="74141" y="568410"/>
                </a:cubicBezTo>
                <a:cubicBezTo>
                  <a:pt x="80326" y="560679"/>
                  <a:pt x="91454" y="558512"/>
                  <a:pt x="98854" y="551935"/>
                </a:cubicBezTo>
                <a:cubicBezTo>
                  <a:pt x="116269" y="536455"/>
                  <a:pt x="135356" y="521895"/>
                  <a:pt x="148281" y="502508"/>
                </a:cubicBezTo>
                <a:lnTo>
                  <a:pt x="181233" y="453081"/>
                </a:lnTo>
                <a:lnTo>
                  <a:pt x="205946" y="378940"/>
                </a:lnTo>
                <a:lnTo>
                  <a:pt x="214184" y="354227"/>
                </a:lnTo>
                <a:cubicBezTo>
                  <a:pt x="216930" y="304800"/>
                  <a:pt x="215421" y="254952"/>
                  <a:pt x="222422" y="205946"/>
                </a:cubicBezTo>
                <a:cubicBezTo>
                  <a:pt x="223822" y="196145"/>
                  <a:pt x="234470" y="190088"/>
                  <a:pt x="238898" y="181232"/>
                </a:cubicBezTo>
                <a:cubicBezTo>
                  <a:pt x="262742" y="133544"/>
                  <a:pt x="225001" y="178655"/>
                  <a:pt x="271849" y="131805"/>
                </a:cubicBezTo>
                <a:cubicBezTo>
                  <a:pt x="276723" y="97688"/>
                  <a:pt x="276000" y="78185"/>
                  <a:pt x="288325" y="49427"/>
                </a:cubicBezTo>
                <a:cubicBezTo>
                  <a:pt x="293162" y="38140"/>
                  <a:pt x="295366" y="24337"/>
                  <a:pt x="304800" y="16475"/>
                </a:cubicBezTo>
                <a:cubicBezTo>
                  <a:pt x="326685" y="-1763"/>
                  <a:pt x="357111" y="17915"/>
                  <a:pt x="321276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A4F02F-9CE2-4DDE-ABC8-7AD306B5425E}"/>
              </a:ext>
            </a:extLst>
          </p:cNvPr>
          <p:cNvSpPr/>
          <p:nvPr/>
        </p:nvSpPr>
        <p:spPr>
          <a:xfrm>
            <a:off x="6153665" y="2339546"/>
            <a:ext cx="1029730" cy="1591366"/>
          </a:xfrm>
          <a:custGeom>
            <a:avLst/>
            <a:gdLst>
              <a:gd name="connsiteX0" fmla="*/ 140043 w 1029730"/>
              <a:gd name="connsiteY0" fmla="*/ 0 h 1591366"/>
              <a:gd name="connsiteX1" fmla="*/ 181232 w 1029730"/>
              <a:gd name="connsiteY1" fmla="*/ 41189 h 1591366"/>
              <a:gd name="connsiteX2" fmla="*/ 214184 w 1029730"/>
              <a:gd name="connsiteY2" fmla="*/ 57665 h 1591366"/>
              <a:gd name="connsiteX3" fmla="*/ 271849 w 1029730"/>
              <a:gd name="connsiteY3" fmla="*/ 123568 h 1591366"/>
              <a:gd name="connsiteX4" fmla="*/ 313038 w 1029730"/>
              <a:gd name="connsiteY4" fmla="*/ 156519 h 1591366"/>
              <a:gd name="connsiteX5" fmla="*/ 329513 w 1029730"/>
              <a:gd name="connsiteY5" fmla="*/ 181232 h 1591366"/>
              <a:gd name="connsiteX6" fmla="*/ 378940 w 1029730"/>
              <a:gd name="connsiteY6" fmla="*/ 197708 h 1591366"/>
              <a:gd name="connsiteX7" fmla="*/ 428367 w 1029730"/>
              <a:gd name="connsiteY7" fmla="*/ 214184 h 1591366"/>
              <a:gd name="connsiteX8" fmla="*/ 453081 w 1029730"/>
              <a:gd name="connsiteY8" fmla="*/ 222422 h 1591366"/>
              <a:gd name="connsiteX9" fmla="*/ 411892 w 1029730"/>
              <a:gd name="connsiteY9" fmla="*/ 271849 h 1591366"/>
              <a:gd name="connsiteX10" fmla="*/ 387178 w 1029730"/>
              <a:gd name="connsiteY10" fmla="*/ 280086 h 1591366"/>
              <a:gd name="connsiteX11" fmla="*/ 362465 w 1029730"/>
              <a:gd name="connsiteY11" fmla="*/ 296562 h 1591366"/>
              <a:gd name="connsiteX12" fmla="*/ 288324 w 1029730"/>
              <a:gd name="connsiteY12" fmla="*/ 313038 h 1591366"/>
              <a:gd name="connsiteX13" fmla="*/ 172994 w 1029730"/>
              <a:gd name="connsiteY13" fmla="*/ 329513 h 1591366"/>
              <a:gd name="connsiteX14" fmla="*/ 107092 w 1029730"/>
              <a:gd name="connsiteY14" fmla="*/ 345989 h 1591366"/>
              <a:gd name="connsiteX15" fmla="*/ 24713 w 1029730"/>
              <a:gd name="connsiteY15" fmla="*/ 362465 h 1591366"/>
              <a:gd name="connsiteX16" fmla="*/ 74140 w 1029730"/>
              <a:gd name="connsiteY16" fmla="*/ 395416 h 1591366"/>
              <a:gd name="connsiteX17" fmla="*/ 131805 w 1029730"/>
              <a:gd name="connsiteY17" fmla="*/ 436605 h 1591366"/>
              <a:gd name="connsiteX18" fmla="*/ 214184 w 1029730"/>
              <a:gd name="connsiteY18" fmla="*/ 461319 h 1591366"/>
              <a:gd name="connsiteX19" fmla="*/ 576649 w 1029730"/>
              <a:gd name="connsiteY19" fmla="*/ 453081 h 1591366"/>
              <a:gd name="connsiteX20" fmla="*/ 601362 w 1029730"/>
              <a:gd name="connsiteY20" fmla="*/ 444843 h 1591366"/>
              <a:gd name="connsiteX21" fmla="*/ 659027 w 1029730"/>
              <a:gd name="connsiteY21" fmla="*/ 428368 h 1591366"/>
              <a:gd name="connsiteX22" fmla="*/ 716692 w 1029730"/>
              <a:gd name="connsiteY22" fmla="*/ 420130 h 1591366"/>
              <a:gd name="connsiteX23" fmla="*/ 691978 w 1029730"/>
              <a:gd name="connsiteY23" fmla="*/ 444843 h 1591366"/>
              <a:gd name="connsiteX24" fmla="*/ 601362 w 1029730"/>
              <a:gd name="connsiteY24" fmla="*/ 469557 h 1591366"/>
              <a:gd name="connsiteX25" fmla="*/ 568411 w 1029730"/>
              <a:gd name="connsiteY25" fmla="*/ 486032 h 1591366"/>
              <a:gd name="connsiteX26" fmla="*/ 518984 w 1029730"/>
              <a:gd name="connsiteY26" fmla="*/ 502508 h 1591366"/>
              <a:gd name="connsiteX27" fmla="*/ 469557 w 1029730"/>
              <a:gd name="connsiteY27" fmla="*/ 535459 h 1591366"/>
              <a:gd name="connsiteX28" fmla="*/ 444843 w 1029730"/>
              <a:gd name="connsiteY28" fmla="*/ 543697 h 1591366"/>
              <a:gd name="connsiteX29" fmla="*/ 403654 w 1029730"/>
              <a:gd name="connsiteY29" fmla="*/ 560173 h 1591366"/>
              <a:gd name="connsiteX30" fmla="*/ 354227 w 1029730"/>
              <a:gd name="connsiteY30" fmla="*/ 576649 h 1591366"/>
              <a:gd name="connsiteX31" fmla="*/ 329513 w 1029730"/>
              <a:gd name="connsiteY31" fmla="*/ 593124 h 1591366"/>
              <a:gd name="connsiteX32" fmla="*/ 205946 w 1029730"/>
              <a:gd name="connsiteY32" fmla="*/ 609600 h 1591366"/>
              <a:gd name="connsiteX33" fmla="*/ 156519 w 1029730"/>
              <a:gd name="connsiteY33" fmla="*/ 634313 h 1591366"/>
              <a:gd name="connsiteX34" fmla="*/ 131805 w 1029730"/>
              <a:gd name="connsiteY34" fmla="*/ 659027 h 1591366"/>
              <a:gd name="connsiteX35" fmla="*/ 57665 w 1029730"/>
              <a:gd name="connsiteY35" fmla="*/ 724930 h 1591366"/>
              <a:gd name="connsiteX36" fmla="*/ 8238 w 1029730"/>
              <a:gd name="connsiteY36" fmla="*/ 782595 h 1591366"/>
              <a:gd name="connsiteX37" fmla="*/ 0 w 1029730"/>
              <a:gd name="connsiteY37" fmla="*/ 807308 h 1591366"/>
              <a:gd name="connsiteX38" fmla="*/ 24713 w 1029730"/>
              <a:gd name="connsiteY38" fmla="*/ 889686 h 1591366"/>
              <a:gd name="connsiteX39" fmla="*/ 49427 w 1029730"/>
              <a:gd name="connsiteY39" fmla="*/ 906162 h 1591366"/>
              <a:gd name="connsiteX40" fmla="*/ 123567 w 1029730"/>
              <a:gd name="connsiteY40" fmla="*/ 889686 h 1591366"/>
              <a:gd name="connsiteX41" fmla="*/ 172994 w 1029730"/>
              <a:gd name="connsiteY41" fmla="*/ 856735 h 1591366"/>
              <a:gd name="connsiteX42" fmla="*/ 222421 w 1029730"/>
              <a:gd name="connsiteY42" fmla="*/ 840259 h 1591366"/>
              <a:gd name="connsiteX43" fmla="*/ 247135 w 1029730"/>
              <a:gd name="connsiteY43" fmla="*/ 823784 h 1591366"/>
              <a:gd name="connsiteX44" fmla="*/ 387178 w 1029730"/>
              <a:gd name="connsiteY44" fmla="*/ 815546 h 1591366"/>
              <a:gd name="connsiteX45" fmla="*/ 469557 w 1029730"/>
              <a:gd name="connsiteY45" fmla="*/ 790832 h 1591366"/>
              <a:gd name="connsiteX46" fmla="*/ 518984 w 1029730"/>
              <a:gd name="connsiteY46" fmla="*/ 766119 h 1591366"/>
              <a:gd name="connsiteX47" fmla="*/ 601362 w 1029730"/>
              <a:gd name="connsiteY47" fmla="*/ 700216 h 1591366"/>
              <a:gd name="connsiteX48" fmla="*/ 626076 w 1029730"/>
              <a:gd name="connsiteY48" fmla="*/ 691978 h 1591366"/>
              <a:gd name="connsiteX49" fmla="*/ 683740 w 1029730"/>
              <a:gd name="connsiteY49" fmla="*/ 659027 h 1591366"/>
              <a:gd name="connsiteX50" fmla="*/ 716692 w 1029730"/>
              <a:gd name="connsiteY50" fmla="*/ 650789 h 1591366"/>
              <a:gd name="connsiteX51" fmla="*/ 799070 w 1029730"/>
              <a:gd name="connsiteY51" fmla="*/ 675503 h 1591366"/>
              <a:gd name="connsiteX52" fmla="*/ 823784 w 1029730"/>
              <a:gd name="connsiteY52" fmla="*/ 683740 h 1591366"/>
              <a:gd name="connsiteX53" fmla="*/ 848497 w 1029730"/>
              <a:gd name="connsiteY53" fmla="*/ 700216 h 1591366"/>
              <a:gd name="connsiteX54" fmla="*/ 873211 w 1029730"/>
              <a:gd name="connsiteY54" fmla="*/ 708454 h 1591366"/>
              <a:gd name="connsiteX55" fmla="*/ 840259 w 1029730"/>
              <a:gd name="connsiteY55" fmla="*/ 807308 h 1591366"/>
              <a:gd name="connsiteX56" fmla="*/ 799070 w 1029730"/>
              <a:gd name="connsiteY56" fmla="*/ 881449 h 1591366"/>
              <a:gd name="connsiteX57" fmla="*/ 766119 w 1029730"/>
              <a:gd name="connsiteY57" fmla="*/ 914400 h 1591366"/>
              <a:gd name="connsiteX58" fmla="*/ 741405 w 1029730"/>
              <a:gd name="connsiteY58" fmla="*/ 947351 h 1591366"/>
              <a:gd name="connsiteX59" fmla="*/ 716692 w 1029730"/>
              <a:gd name="connsiteY59" fmla="*/ 963827 h 1591366"/>
              <a:gd name="connsiteX60" fmla="*/ 642551 w 1029730"/>
              <a:gd name="connsiteY60" fmla="*/ 1013254 h 1591366"/>
              <a:gd name="connsiteX61" fmla="*/ 609600 w 1029730"/>
              <a:gd name="connsiteY61" fmla="*/ 1021492 h 1591366"/>
              <a:gd name="connsiteX62" fmla="*/ 518984 w 1029730"/>
              <a:gd name="connsiteY62" fmla="*/ 1037968 h 1591366"/>
              <a:gd name="connsiteX63" fmla="*/ 411892 w 1029730"/>
              <a:gd name="connsiteY63" fmla="*/ 1054443 h 1591366"/>
              <a:gd name="connsiteX64" fmla="*/ 378940 w 1029730"/>
              <a:gd name="connsiteY64" fmla="*/ 1062681 h 1591366"/>
              <a:gd name="connsiteX65" fmla="*/ 313038 w 1029730"/>
              <a:gd name="connsiteY65" fmla="*/ 1070919 h 1591366"/>
              <a:gd name="connsiteX66" fmla="*/ 263611 w 1029730"/>
              <a:gd name="connsiteY66" fmla="*/ 1087395 h 1591366"/>
              <a:gd name="connsiteX67" fmla="*/ 205946 w 1029730"/>
              <a:gd name="connsiteY67" fmla="*/ 1120346 h 1591366"/>
              <a:gd name="connsiteX68" fmla="*/ 205946 w 1029730"/>
              <a:gd name="connsiteY68" fmla="*/ 1219200 h 1591366"/>
              <a:gd name="connsiteX69" fmla="*/ 296562 w 1029730"/>
              <a:gd name="connsiteY69" fmla="*/ 1268627 h 1591366"/>
              <a:gd name="connsiteX70" fmla="*/ 329513 w 1029730"/>
              <a:gd name="connsiteY70" fmla="*/ 1276865 h 1591366"/>
              <a:gd name="connsiteX71" fmla="*/ 535459 w 1029730"/>
              <a:gd name="connsiteY71" fmla="*/ 1301578 h 1591366"/>
              <a:gd name="connsiteX72" fmla="*/ 667265 w 1029730"/>
              <a:gd name="connsiteY72" fmla="*/ 1293340 h 1591366"/>
              <a:gd name="connsiteX73" fmla="*/ 642551 w 1029730"/>
              <a:gd name="connsiteY73" fmla="*/ 1301578 h 1591366"/>
              <a:gd name="connsiteX74" fmla="*/ 634313 w 1029730"/>
              <a:gd name="connsiteY74" fmla="*/ 1326292 h 1591366"/>
              <a:gd name="connsiteX75" fmla="*/ 609600 w 1029730"/>
              <a:gd name="connsiteY75" fmla="*/ 1351005 h 1591366"/>
              <a:gd name="connsiteX76" fmla="*/ 576649 w 1029730"/>
              <a:gd name="connsiteY76" fmla="*/ 1400432 h 1591366"/>
              <a:gd name="connsiteX77" fmla="*/ 560173 w 1029730"/>
              <a:gd name="connsiteY77" fmla="*/ 1425146 h 1591366"/>
              <a:gd name="connsiteX78" fmla="*/ 510746 w 1029730"/>
              <a:gd name="connsiteY78" fmla="*/ 1466335 h 1591366"/>
              <a:gd name="connsiteX79" fmla="*/ 477794 w 1029730"/>
              <a:gd name="connsiteY79" fmla="*/ 1507524 h 1591366"/>
              <a:gd name="connsiteX80" fmla="*/ 403654 w 1029730"/>
              <a:gd name="connsiteY80" fmla="*/ 1565189 h 1591366"/>
              <a:gd name="connsiteX81" fmla="*/ 378940 w 1029730"/>
              <a:gd name="connsiteY81" fmla="*/ 1573427 h 1591366"/>
              <a:gd name="connsiteX82" fmla="*/ 354227 w 1029730"/>
              <a:gd name="connsiteY82" fmla="*/ 1589903 h 1591366"/>
              <a:gd name="connsiteX83" fmla="*/ 263611 w 1029730"/>
              <a:gd name="connsiteY83" fmla="*/ 1565189 h 1591366"/>
              <a:gd name="connsiteX84" fmla="*/ 280086 w 1029730"/>
              <a:gd name="connsiteY84" fmla="*/ 1416908 h 1591366"/>
              <a:gd name="connsiteX85" fmla="*/ 296562 w 1029730"/>
              <a:gd name="connsiteY85" fmla="*/ 1392195 h 1591366"/>
              <a:gd name="connsiteX86" fmla="*/ 321276 w 1029730"/>
              <a:gd name="connsiteY86" fmla="*/ 1375719 h 1591366"/>
              <a:gd name="connsiteX87" fmla="*/ 329513 w 1029730"/>
              <a:gd name="connsiteY87" fmla="*/ 1351005 h 1591366"/>
              <a:gd name="connsiteX88" fmla="*/ 378940 w 1029730"/>
              <a:gd name="connsiteY88" fmla="*/ 1318054 h 1591366"/>
              <a:gd name="connsiteX89" fmla="*/ 428367 w 1029730"/>
              <a:gd name="connsiteY89" fmla="*/ 1285103 h 1591366"/>
              <a:gd name="connsiteX90" fmla="*/ 453081 w 1029730"/>
              <a:gd name="connsiteY90" fmla="*/ 1276865 h 1591366"/>
              <a:gd name="connsiteX91" fmla="*/ 527221 w 1029730"/>
              <a:gd name="connsiteY91" fmla="*/ 1235676 h 1591366"/>
              <a:gd name="connsiteX92" fmla="*/ 551935 w 1029730"/>
              <a:gd name="connsiteY92" fmla="*/ 1219200 h 1591366"/>
              <a:gd name="connsiteX93" fmla="*/ 601362 w 1029730"/>
              <a:gd name="connsiteY93" fmla="*/ 1202724 h 1591366"/>
              <a:gd name="connsiteX94" fmla="*/ 650789 w 1029730"/>
              <a:gd name="connsiteY94" fmla="*/ 1178011 h 1591366"/>
              <a:gd name="connsiteX95" fmla="*/ 675503 w 1029730"/>
              <a:gd name="connsiteY95" fmla="*/ 1161535 h 1591366"/>
              <a:gd name="connsiteX96" fmla="*/ 724930 w 1029730"/>
              <a:gd name="connsiteY96" fmla="*/ 1145059 h 1591366"/>
              <a:gd name="connsiteX97" fmla="*/ 774357 w 1029730"/>
              <a:gd name="connsiteY97" fmla="*/ 1112108 h 1591366"/>
              <a:gd name="connsiteX98" fmla="*/ 749643 w 1029730"/>
              <a:gd name="connsiteY98" fmla="*/ 1029730 h 1591366"/>
              <a:gd name="connsiteX99" fmla="*/ 675503 w 1029730"/>
              <a:gd name="connsiteY99" fmla="*/ 988540 h 1591366"/>
              <a:gd name="connsiteX100" fmla="*/ 626076 w 1029730"/>
              <a:gd name="connsiteY100" fmla="*/ 955589 h 1591366"/>
              <a:gd name="connsiteX101" fmla="*/ 576649 w 1029730"/>
              <a:gd name="connsiteY101" fmla="*/ 930876 h 1591366"/>
              <a:gd name="connsiteX102" fmla="*/ 428367 w 1029730"/>
              <a:gd name="connsiteY102" fmla="*/ 939113 h 1591366"/>
              <a:gd name="connsiteX103" fmla="*/ 354227 w 1029730"/>
              <a:gd name="connsiteY103" fmla="*/ 930876 h 1591366"/>
              <a:gd name="connsiteX104" fmla="*/ 362465 w 1029730"/>
              <a:gd name="connsiteY104" fmla="*/ 873211 h 1591366"/>
              <a:gd name="connsiteX105" fmla="*/ 436605 w 1029730"/>
              <a:gd name="connsiteY105" fmla="*/ 823784 h 1591366"/>
              <a:gd name="connsiteX106" fmla="*/ 469557 w 1029730"/>
              <a:gd name="connsiteY106" fmla="*/ 799070 h 1591366"/>
              <a:gd name="connsiteX107" fmla="*/ 494270 w 1029730"/>
              <a:gd name="connsiteY107" fmla="*/ 790832 h 1591366"/>
              <a:gd name="connsiteX108" fmla="*/ 518984 w 1029730"/>
              <a:gd name="connsiteY108" fmla="*/ 774357 h 1591366"/>
              <a:gd name="connsiteX109" fmla="*/ 584886 w 1029730"/>
              <a:gd name="connsiteY109" fmla="*/ 757881 h 1591366"/>
              <a:gd name="connsiteX110" fmla="*/ 609600 w 1029730"/>
              <a:gd name="connsiteY110" fmla="*/ 749643 h 1591366"/>
              <a:gd name="connsiteX111" fmla="*/ 650789 w 1029730"/>
              <a:gd name="connsiteY111" fmla="*/ 741405 h 1591366"/>
              <a:gd name="connsiteX112" fmla="*/ 708454 w 1029730"/>
              <a:gd name="connsiteY112" fmla="*/ 724930 h 1591366"/>
              <a:gd name="connsiteX113" fmla="*/ 757881 w 1029730"/>
              <a:gd name="connsiteY113" fmla="*/ 708454 h 1591366"/>
              <a:gd name="connsiteX114" fmla="*/ 790832 w 1029730"/>
              <a:gd name="connsiteY114" fmla="*/ 700216 h 1591366"/>
              <a:gd name="connsiteX115" fmla="*/ 840259 w 1029730"/>
              <a:gd name="connsiteY115" fmla="*/ 691978 h 1591366"/>
              <a:gd name="connsiteX116" fmla="*/ 881449 w 1029730"/>
              <a:gd name="connsiteY116" fmla="*/ 683740 h 1591366"/>
              <a:gd name="connsiteX117" fmla="*/ 914400 w 1029730"/>
              <a:gd name="connsiteY117" fmla="*/ 659027 h 1591366"/>
              <a:gd name="connsiteX118" fmla="*/ 963827 w 1029730"/>
              <a:gd name="connsiteY118" fmla="*/ 626076 h 1591366"/>
              <a:gd name="connsiteX119" fmla="*/ 996778 w 1029730"/>
              <a:gd name="connsiteY119" fmla="*/ 593124 h 1591366"/>
              <a:gd name="connsiteX120" fmla="*/ 1013254 w 1029730"/>
              <a:gd name="connsiteY120" fmla="*/ 568411 h 1591366"/>
              <a:gd name="connsiteX121" fmla="*/ 1029730 w 1029730"/>
              <a:gd name="connsiteY121" fmla="*/ 518984 h 1591366"/>
              <a:gd name="connsiteX122" fmla="*/ 1021492 w 1029730"/>
              <a:gd name="connsiteY122" fmla="*/ 461319 h 1591366"/>
              <a:gd name="connsiteX123" fmla="*/ 972065 w 1029730"/>
              <a:gd name="connsiteY123" fmla="*/ 420130 h 1591366"/>
              <a:gd name="connsiteX124" fmla="*/ 947351 w 1029730"/>
              <a:gd name="connsiteY124" fmla="*/ 395416 h 1591366"/>
              <a:gd name="connsiteX125" fmla="*/ 897924 w 1029730"/>
              <a:gd name="connsiteY125" fmla="*/ 378940 h 1591366"/>
              <a:gd name="connsiteX126" fmla="*/ 782594 w 1029730"/>
              <a:gd name="connsiteY126" fmla="*/ 387178 h 1591366"/>
              <a:gd name="connsiteX127" fmla="*/ 724930 w 1029730"/>
              <a:gd name="connsiteY127" fmla="*/ 453081 h 1591366"/>
              <a:gd name="connsiteX128" fmla="*/ 700216 w 1029730"/>
              <a:gd name="connsiteY128" fmla="*/ 477795 h 1591366"/>
              <a:gd name="connsiteX129" fmla="*/ 667265 w 1029730"/>
              <a:gd name="connsiteY129" fmla="*/ 527222 h 1591366"/>
              <a:gd name="connsiteX130" fmla="*/ 650789 w 1029730"/>
              <a:gd name="connsiteY130" fmla="*/ 551935 h 1591366"/>
              <a:gd name="connsiteX131" fmla="*/ 576649 w 1029730"/>
              <a:gd name="connsiteY131" fmla="*/ 617838 h 1591366"/>
              <a:gd name="connsiteX132" fmla="*/ 444843 w 1029730"/>
              <a:gd name="connsiteY132" fmla="*/ 609600 h 1591366"/>
              <a:gd name="connsiteX133" fmla="*/ 420130 w 1029730"/>
              <a:gd name="connsiteY133" fmla="*/ 584886 h 1591366"/>
              <a:gd name="connsiteX134" fmla="*/ 395416 w 1029730"/>
              <a:gd name="connsiteY134" fmla="*/ 568411 h 1591366"/>
              <a:gd name="connsiteX135" fmla="*/ 370703 w 1029730"/>
              <a:gd name="connsiteY135" fmla="*/ 543697 h 1591366"/>
              <a:gd name="connsiteX136" fmla="*/ 345989 w 1029730"/>
              <a:gd name="connsiteY136" fmla="*/ 535459 h 1591366"/>
              <a:gd name="connsiteX137" fmla="*/ 321276 w 1029730"/>
              <a:gd name="connsiteY137" fmla="*/ 518984 h 1591366"/>
              <a:gd name="connsiteX138" fmla="*/ 296562 w 1029730"/>
              <a:gd name="connsiteY138" fmla="*/ 469557 h 1591366"/>
              <a:gd name="connsiteX139" fmla="*/ 304800 w 1029730"/>
              <a:gd name="connsiteY139" fmla="*/ 395416 h 1591366"/>
              <a:gd name="connsiteX140" fmla="*/ 313038 w 1029730"/>
              <a:gd name="connsiteY140" fmla="*/ 370703 h 1591366"/>
              <a:gd name="connsiteX141" fmla="*/ 387178 w 1029730"/>
              <a:gd name="connsiteY141" fmla="*/ 329513 h 1591366"/>
              <a:gd name="connsiteX142" fmla="*/ 420130 w 1029730"/>
              <a:gd name="connsiteY142" fmla="*/ 321276 h 1591366"/>
              <a:gd name="connsiteX143" fmla="*/ 444843 w 1029730"/>
              <a:gd name="connsiteY143" fmla="*/ 313038 h 1591366"/>
              <a:gd name="connsiteX144" fmla="*/ 494270 w 1029730"/>
              <a:gd name="connsiteY144" fmla="*/ 304800 h 1591366"/>
              <a:gd name="connsiteX145" fmla="*/ 518984 w 1029730"/>
              <a:gd name="connsiteY145" fmla="*/ 296562 h 1591366"/>
              <a:gd name="connsiteX146" fmla="*/ 551935 w 1029730"/>
              <a:gd name="connsiteY146" fmla="*/ 288324 h 1591366"/>
              <a:gd name="connsiteX147" fmla="*/ 576649 w 1029730"/>
              <a:gd name="connsiteY147" fmla="*/ 263611 h 1591366"/>
              <a:gd name="connsiteX148" fmla="*/ 584886 w 1029730"/>
              <a:gd name="connsiteY148" fmla="*/ 238897 h 1591366"/>
              <a:gd name="connsiteX149" fmla="*/ 601362 w 1029730"/>
              <a:gd name="connsiteY149" fmla="*/ 214184 h 1591366"/>
              <a:gd name="connsiteX150" fmla="*/ 609600 w 1029730"/>
              <a:gd name="connsiteY150" fmla="*/ 189470 h 1591366"/>
              <a:gd name="connsiteX151" fmla="*/ 576649 w 1029730"/>
              <a:gd name="connsiteY151" fmla="*/ 115330 h 1591366"/>
              <a:gd name="connsiteX152" fmla="*/ 543697 w 1029730"/>
              <a:gd name="connsiteY152" fmla="*/ 107092 h 1591366"/>
              <a:gd name="connsiteX153" fmla="*/ 411892 w 1029730"/>
              <a:gd name="connsiteY153" fmla="*/ 115330 h 1591366"/>
              <a:gd name="connsiteX154" fmla="*/ 362465 w 1029730"/>
              <a:gd name="connsiteY154" fmla="*/ 148281 h 1591366"/>
              <a:gd name="connsiteX155" fmla="*/ 345989 w 1029730"/>
              <a:gd name="connsiteY155" fmla="*/ 172995 h 1591366"/>
              <a:gd name="connsiteX156" fmla="*/ 321276 w 1029730"/>
              <a:gd name="connsiteY156" fmla="*/ 181232 h 1591366"/>
              <a:gd name="connsiteX157" fmla="*/ 271849 w 1029730"/>
              <a:gd name="connsiteY157" fmla="*/ 222422 h 1591366"/>
              <a:gd name="connsiteX158" fmla="*/ 172994 w 1029730"/>
              <a:gd name="connsiteY158" fmla="*/ 214184 h 1591366"/>
              <a:gd name="connsiteX159" fmla="*/ 156519 w 1029730"/>
              <a:gd name="connsiteY159" fmla="*/ 189470 h 1591366"/>
              <a:gd name="connsiteX160" fmla="*/ 172994 w 1029730"/>
              <a:gd name="connsiteY160" fmla="*/ 115330 h 1591366"/>
              <a:gd name="connsiteX161" fmla="*/ 189470 w 1029730"/>
              <a:gd name="connsiteY161" fmla="*/ 90616 h 1591366"/>
              <a:gd name="connsiteX162" fmla="*/ 189470 w 1029730"/>
              <a:gd name="connsiteY162" fmla="*/ 65903 h 159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029730" h="1591366">
                <a:moveTo>
                  <a:pt x="140043" y="0"/>
                </a:moveTo>
                <a:cubicBezTo>
                  <a:pt x="153773" y="13730"/>
                  <a:pt x="165905" y="29268"/>
                  <a:pt x="181232" y="41189"/>
                </a:cubicBezTo>
                <a:cubicBezTo>
                  <a:pt x="190926" y="48728"/>
                  <a:pt x="205500" y="48981"/>
                  <a:pt x="214184" y="57665"/>
                </a:cubicBezTo>
                <a:cubicBezTo>
                  <a:pt x="310293" y="153774"/>
                  <a:pt x="201826" y="76886"/>
                  <a:pt x="271849" y="123568"/>
                </a:cubicBezTo>
                <a:cubicBezTo>
                  <a:pt x="289332" y="176021"/>
                  <a:pt x="264274" y="124010"/>
                  <a:pt x="313038" y="156519"/>
                </a:cubicBezTo>
                <a:cubicBezTo>
                  <a:pt x="321276" y="162011"/>
                  <a:pt x="321118" y="175985"/>
                  <a:pt x="329513" y="181232"/>
                </a:cubicBezTo>
                <a:cubicBezTo>
                  <a:pt x="344240" y="190436"/>
                  <a:pt x="362464" y="192216"/>
                  <a:pt x="378940" y="197708"/>
                </a:cubicBezTo>
                <a:lnTo>
                  <a:pt x="428367" y="214184"/>
                </a:lnTo>
                <a:lnTo>
                  <a:pt x="453081" y="222422"/>
                </a:lnTo>
                <a:cubicBezTo>
                  <a:pt x="440925" y="240655"/>
                  <a:pt x="430918" y="259165"/>
                  <a:pt x="411892" y="271849"/>
                </a:cubicBezTo>
                <a:cubicBezTo>
                  <a:pt x="404667" y="276666"/>
                  <a:pt x="395416" y="277340"/>
                  <a:pt x="387178" y="280086"/>
                </a:cubicBezTo>
                <a:cubicBezTo>
                  <a:pt x="378940" y="285578"/>
                  <a:pt x="371565" y="292662"/>
                  <a:pt x="362465" y="296562"/>
                </a:cubicBezTo>
                <a:cubicBezTo>
                  <a:pt x="352723" y="300737"/>
                  <a:pt x="295114" y="311803"/>
                  <a:pt x="288324" y="313038"/>
                </a:cubicBezTo>
                <a:cubicBezTo>
                  <a:pt x="236058" y="322541"/>
                  <a:pt x="230289" y="322352"/>
                  <a:pt x="172994" y="329513"/>
                </a:cubicBezTo>
                <a:cubicBezTo>
                  <a:pt x="116506" y="348343"/>
                  <a:pt x="186614" y="326108"/>
                  <a:pt x="107092" y="345989"/>
                </a:cubicBezTo>
                <a:cubicBezTo>
                  <a:pt x="30411" y="365160"/>
                  <a:pt x="165987" y="342283"/>
                  <a:pt x="24713" y="362465"/>
                </a:cubicBezTo>
                <a:cubicBezTo>
                  <a:pt x="38920" y="405085"/>
                  <a:pt x="21951" y="378019"/>
                  <a:pt x="74140" y="395416"/>
                </a:cubicBezTo>
                <a:cubicBezTo>
                  <a:pt x="155393" y="422501"/>
                  <a:pt x="62472" y="398087"/>
                  <a:pt x="131805" y="436605"/>
                </a:cubicBezTo>
                <a:cubicBezTo>
                  <a:pt x="148216" y="445722"/>
                  <a:pt x="192910" y="456001"/>
                  <a:pt x="214184" y="461319"/>
                </a:cubicBezTo>
                <a:lnTo>
                  <a:pt x="576649" y="453081"/>
                </a:lnTo>
                <a:cubicBezTo>
                  <a:pt x="585324" y="452712"/>
                  <a:pt x="593013" y="447229"/>
                  <a:pt x="601362" y="444843"/>
                </a:cubicBezTo>
                <a:cubicBezTo>
                  <a:pt x="673804" y="424145"/>
                  <a:pt x="599745" y="448126"/>
                  <a:pt x="659027" y="428368"/>
                </a:cubicBezTo>
                <a:cubicBezTo>
                  <a:pt x="663257" y="425548"/>
                  <a:pt x="708332" y="386692"/>
                  <a:pt x="716692" y="420130"/>
                </a:cubicBezTo>
                <a:cubicBezTo>
                  <a:pt x="719518" y="431432"/>
                  <a:pt x="702162" y="439185"/>
                  <a:pt x="691978" y="444843"/>
                </a:cubicBezTo>
                <a:cubicBezTo>
                  <a:pt x="668461" y="457908"/>
                  <a:pt x="627983" y="464233"/>
                  <a:pt x="601362" y="469557"/>
                </a:cubicBezTo>
                <a:cubicBezTo>
                  <a:pt x="590378" y="475049"/>
                  <a:pt x="579813" y="481471"/>
                  <a:pt x="568411" y="486032"/>
                </a:cubicBezTo>
                <a:cubicBezTo>
                  <a:pt x="552286" y="492482"/>
                  <a:pt x="533434" y="492875"/>
                  <a:pt x="518984" y="502508"/>
                </a:cubicBezTo>
                <a:cubicBezTo>
                  <a:pt x="502508" y="513492"/>
                  <a:pt x="486866" y="525843"/>
                  <a:pt x="469557" y="535459"/>
                </a:cubicBezTo>
                <a:cubicBezTo>
                  <a:pt x="461966" y="539676"/>
                  <a:pt x="452974" y="540648"/>
                  <a:pt x="444843" y="543697"/>
                </a:cubicBezTo>
                <a:cubicBezTo>
                  <a:pt x="430997" y="548889"/>
                  <a:pt x="417551" y="555119"/>
                  <a:pt x="403654" y="560173"/>
                </a:cubicBezTo>
                <a:cubicBezTo>
                  <a:pt x="387333" y="566108"/>
                  <a:pt x="368677" y="567016"/>
                  <a:pt x="354227" y="576649"/>
                </a:cubicBezTo>
                <a:cubicBezTo>
                  <a:pt x="345989" y="582141"/>
                  <a:pt x="338613" y="589224"/>
                  <a:pt x="329513" y="593124"/>
                </a:cubicBezTo>
                <a:cubicBezTo>
                  <a:pt x="300123" y="605720"/>
                  <a:pt x="219474" y="608370"/>
                  <a:pt x="205946" y="609600"/>
                </a:cubicBezTo>
                <a:cubicBezTo>
                  <a:pt x="181178" y="617856"/>
                  <a:pt x="177810" y="616570"/>
                  <a:pt x="156519" y="634313"/>
                </a:cubicBezTo>
                <a:cubicBezTo>
                  <a:pt x="147569" y="641771"/>
                  <a:pt x="140755" y="651569"/>
                  <a:pt x="131805" y="659027"/>
                </a:cubicBezTo>
                <a:cubicBezTo>
                  <a:pt x="88989" y="694707"/>
                  <a:pt x="111071" y="653724"/>
                  <a:pt x="57665" y="724930"/>
                </a:cubicBezTo>
                <a:cubicBezTo>
                  <a:pt x="25961" y="767201"/>
                  <a:pt x="42659" y="748172"/>
                  <a:pt x="8238" y="782595"/>
                </a:cubicBezTo>
                <a:cubicBezTo>
                  <a:pt x="5492" y="790833"/>
                  <a:pt x="0" y="798625"/>
                  <a:pt x="0" y="807308"/>
                </a:cubicBezTo>
                <a:cubicBezTo>
                  <a:pt x="0" y="818299"/>
                  <a:pt x="23756" y="889048"/>
                  <a:pt x="24713" y="889686"/>
                </a:cubicBezTo>
                <a:lnTo>
                  <a:pt x="49427" y="906162"/>
                </a:lnTo>
                <a:cubicBezTo>
                  <a:pt x="62840" y="903926"/>
                  <a:pt x="106184" y="899343"/>
                  <a:pt x="123567" y="889686"/>
                </a:cubicBezTo>
                <a:cubicBezTo>
                  <a:pt x="140876" y="880070"/>
                  <a:pt x="154209" y="862997"/>
                  <a:pt x="172994" y="856735"/>
                </a:cubicBezTo>
                <a:cubicBezTo>
                  <a:pt x="189470" y="851243"/>
                  <a:pt x="207971" y="849892"/>
                  <a:pt x="222421" y="840259"/>
                </a:cubicBezTo>
                <a:cubicBezTo>
                  <a:pt x="230659" y="834767"/>
                  <a:pt x="237344" y="825253"/>
                  <a:pt x="247135" y="823784"/>
                </a:cubicBezTo>
                <a:cubicBezTo>
                  <a:pt x="293379" y="816847"/>
                  <a:pt x="340497" y="818292"/>
                  <a:pt x="387178" y="815546"/>
                </a:cubicBezTo>
                <a:cubicBezTo>
                  <a:pt x="405599" y="810941"/>
                  <a:pt x="457522" y="798855"/>
                  <a:pt x="469557" y="790832"/>
                </a:cubicBezTo>
                <a:cubicBezTo>
                  <a:pt x="501495" y="769540"/>
                  <a:pt x="484878" y="777488"/>
                  <a:pt x="518984" y="766119"/>
                </a:cubicBezTo>
                <a:cubicBezTo>
                  <a:pt x="546443" y="744151"/>
                  <a:pt x="568001" y="711336"/>
                  <a:pt x="601362" y="700216"/>
                </a:cubicBezTo>
                <a:cubicBezTo>
                  <a:pt x="609600" y="697470"/>
                  <a:pt x="618309" y="695861"/>
                  <a:pt x="626076" y="691978"/>
                </a:cubicBezTo>
                <a:cubicBezTo>
                  <a:pt x="673875" y="668079"/>
                  <a:pt x="625973" y="680690"/>
                  <a:pt x="683740" y="659027"/>
                </a:cubicBezTo>
                <a:cubicBezTo>
                  <a:pt x="694341" y="655052"/>
                  <a:pt x="705708" y="653535"/>
                  <a:pt x="716692" y="650789"/>
                </a:cubicBezTo>
                <a:cubicBezTo>
                  <a:pt x="766499" y="663241"/>
                  <a:pt x="738891" y="655444"/>
                  <a:pt x="799070" y="675503"/>
                </a:cubicBezTo>
                <a:lnTo>
                  <a:pt x="823784" y="683740"/>
                </a:lnTo>
                <a:cubicBezTo>
                  <a:pt x="832022" y="689232"/>
                  <a:pt x="839642" y="695788"/>
                  <a:pt x="848497" y="700216"/>
                </a:cubicBezTo>
                <a:cubicBezTo>
                  <a:pt x="856264" y="704099"/>
                  <a:pt x="871508" y="699939"/>
                  <a:pt x="873211" y="708454"/>
                </a:cubicBezTo>
                <a:cubicBezTo>
                  <a:pt x="885910" y="771951"/>
                  <a:pt x="872144" y="775425"/>
                  <a:pt x="840259" y="807308"/>
                </a:cubicBezTo>
                <a:cubicBezTo>
                  <a:pt x="829900" y="838385"/>
                  <a:pt x="827396" y="853123"/>
                  <a:pt x="799070" y="881449"/>
                </a:cubicBezTo>
                <a:cubicBezTo>
                  <a:pt x="788086" y="892433"/>
                  <a:pt x="776348" y="902710"/>
                  <a:pt x="766119" y="914400"/>
                </a:cubicBezTo>
                <a:cubicBezTo>
                  <a:pt x="757078" y="924733"/>
                  <a:pt x="751113" y="937643"/>
                  <a:pt x="741405" y="947351"/>
                </a:cubicBezTo>
                <a:cubicBezTo>
                  <a:pt x="734404" y="954352"/>
                  <a:pt x="724748" y="958072"/>
                  <a:pt x="716692" y="963827"/>
                </a:cubicBezTo>
                <a:cubicBezTo>
                  <a:pt x="691060" y="982135"/>
                  <a:pt x="672038" y="1000148"/>
                  <a:pt x="642551" y="1013254"/>
                </a:cubicBezTo>
                <a:cubicBezTo>
                  <a:pt x="632205" y="1017852"/>
                  <a:pt x="620486" y="1018382"/>
                  <a:pt x="609600" y="1021492"/>
                </a:cubicBezTo>
                <a:cubicBezTo>
                  <a:pt x="550340" y="1038424"/>
                  <a:pt x="628032" y="1024337"/>
                  <a:pt x="518984" y="1037968"/>
                </a:cubicBezTo>
                <a:cubicBezTo>
                  <a:pt x="461644" y="1057079"/>
                  <a:pt x="523394" y="1038514"/>
                  <a:pt x="411892" y="1054443"/>
                </a:cubicBezTo>
                <a:cubicBezTo>
                  <a:pt x="400684" y="1056044"/>
                  <a:pt x="390108" y="1060820"/>
                  <a:pt x="378940" y="1062681"/>
                </a:cubicBezTo>
                <a:cubicBezTo>
                  <a:pt x="357103" y="1066321"/>
                  <a:pt x="335005" y="1068173"/>
                  <a:pt x="313038" y="1070919"/>
                </a:cubicBezTo>
                <a:cubicBezTo>
                  <a:pt x="296562" y="1076411"/>
                  <a:pt x="279145" y="1079629"/>
                  <a:pt x="263611" y="1087395"/>
                </a:cubicBezTo>
                <a:cubicBezTo>
                  <a:pt x="221804" y="1108297"/>
                  <a:pt x="240877" y="1097058"/>
                  <a:pt x="205946" y="1120346"/>
                </a:cubicBezTo>
                <a:cubicBezTo>
                  <a:pt x="194567" y="1154480"/>
                  <a:pt x="183224" y="1177002"/>
                  <a:pt x="205946" y="1219200"/>
                </a:cubicBezTo>
                <a:cubicBezTo>
                  <a:pt x="215959" y="1237795"/>
                  <a:pt x="275610" y="1261643"/>
                  <a:pt x="296562" y="1268627"/>
                </a:cubicBezTo>
                <a:cubicBezTo>
                  <a:pt x="307303" y="1272207"/>
                  <a:pt x="318529" y="1274119"/>
                  <a:pt x="329513" y="1276865"/>
                </a:cubicBezTo>
                <a:cubicBezTo>
                  <a:pt x="422411" y="1338796"/>
                  <a:pt x="359166" y="1310857"/>
                  <a:pt x="535459" y="1301578"/>
                </a:cubicBezTo>
                <a:cubicBezTo>
                  <a:pt x="622840" y="1279734"/>
                  <a:pt x="578893" y="1282295"/>
                  <a:pt x="667265" y="1293340"/>
                </a:cubicBezTo>
                <a:cubicBezTo>
                  <a:pt x="659027" y="1296086"/>
                  <a:pt x="648691" y="1295438"/>
                  <a:pt x="642551" y="1301578"/>
                </a:cubicBezTo>
                <a:cubicBezTo>
                  <a:pt x="636411" y="1307718"/>
                  <a:pt x="639130" y="1319067"/>
                  <a:pt x="634313" y="1326292"/>
                </a:cubicBezTo>
                <a:cubicBezTo>
                  <a:pt x="627851" y="1335985"/>
                  <a:pt x="617838" y="1342767"/>
                  <a:pt x="609600" y="1351005"/>
                </a:cubicBezTo>
                <a:cubicBezTo>
                  <a:pt x="595123" y="1394437"/>
                  <a:pt x="610930" y="1359294"/>
                  <a:pt x="576649" y="1400432"/>
                </a:cubicBezTo>
                <a:cubicBezTo>
                  <a:pt x="570311" y="1408038"/>
                  <a:pt x="566511" y="1417540"/>
                  <a:pt x="560173" y="1425146"/>
                </a:cubicBezTo>
                <a:cubicBezTo>
                  <a:pt x="540353" y="1448929"/>
                  <a:pt x="535043" y="1450136"/>
                  <a:pt x="510746" y="1466335"/>
                </a:cubicBezTo>
                <a:cubicBezTo>
                  <a:pt x="492194" y="1521991"/>
                  <a:pt x="517923" y="1461663"/>
                  <a:pt x="477794" y="1507524"/>
                </a:cubicBezTo>
                <a:cubicBezTo>
                  <a:pt x="415988" y="1578159"/>
                  <a:pt x="479171" y="1546309"/>
                  <a:pt x="403654" y="1565189"/>
                </a:cubicBezTo>
                <a:cubicBezTo>
                  <a:pt x="395230" y="1567295"/>
                  <a:pt x="387178" y="1570681"/>
                  <a:pt x="378940" y="1573427"/>
                </a:cubicBezTo>
                <a:cubicBezTo>
                  <a:pt x="370702" y="1578919"/>
                  <a:pt x="364087" y="1589007"/>
                  <a:pt x="354227" y="1589903"/>
                </a:cubicBezTo>
                <a:cubicBezTo>
                  <a:pt x="300082" y="1594825"/>
                  <a:pt x="297093" y="1587511"/>
                  <a:pt x="263611" y="1565189"/>
                </a:cubicBezTo>
                <a:cubicBezTo>
                  <a:pt x="264639" y="1549775"/>
                  <a:pt x="260435" y="1456211"/>
                  <a:pt x="280086" y="1416908"/>
                </a:cubicBezTo>
                <a:cubicBezTo>
                  <a:pt x="284514" y="1408053"/>
                  <a:pt x="289561" y="1399196"/>
                  <a:pt x="296562" y="1392195"/>
                </a:cubicBezTo>
                <a:cubicBezTo>
                  <a:pt x="303563" y="1385194"/>
                  <a:pt x="313038" y="1381211"/>
                  <a:pt x="321276" y="1375719"/>
                </a:cubicBezTo>
                <a:cubicBezTo>
                  <a:pt x="324022" y="1367481"/>
                  <a:pt x="323373" y="1357145"/>
                  <a:pt x="329513" y="1351005"/>
                </a:cubicBezTo>
                <a:cubicBezTo>
                  <a:pt x="343514" y="1337003"/>
                  <a:pt x="362464" y="1329038"/>
                  <a:pt x="378940" y="1318054"/>
                </a:cubicBezTo>
                <a:lnTo>
                  <a:pt x="428367" y="1285103"/>
                </a:lnTo>
                <a:lnTo>
                  <a:pt x="453081" y="1276865"/>
                </a:lnTo>
                <a:cubicBezTo>
                  <a:pt x="509733" y="1239096"/>
                  <a:pt x="483723" y="1250174"/>
                  <a:pt x="527221" y="1235676"/>
                </a:cubicBezTo>
                <a:cubicBezTo>
                  <a:pt x="535459" y="1230184"/>
                  <a:pt x="542888" y="1223221"/>
                  <a:pt x="551935" y="1219200"/>
                </a:cubicBezTo>
                <a:cubicBezTo>
                  <a:pt x="567805" y="1212147"/>
                  <a:pt x="586912" y="1212357"/>
                  <a:pt x="601362" y="1202724"/>
                </a:cubicBezTo>
                <a:cubicBezTo>
                  <a:pt x="672199" y="1155502"/>
                  <a:pt x="582568" y="1212122"/>
                  <a:pt x="650789" y="1178011"/>
                </a:cubicBezTo>
                <a:cubicBezTo>
                  <a:pt x="659645" y="1173583"/>
                  <a:pt x="666456" y="1165556"/>
                  <a:pt x="675503" y="1161535"/>
                </a:cubicBezTo>
                <a:cubicBezTo>
                  <a:pt x="691373" y="1154482"/>
                  <a:pt x="710480" y="1154692"/>
                  <a:pt x="724930" y="1145059"/>
                </a:cubicBezTo>
                <a:lnTo>
                  <a:pt x="774357" y="1112108"/>
                </a:lnTo>
                <a:cubicBezTo>
                  <a:pt x="771059" y="1098918"/>
                  <a:pt x="755660" y="1033741"/>
                  <a:pt x="749643" y="1029730"/>
                </a:cubicBezTo>
                <a:cubicBezTo>
                  <a:pt x="692991" y="991961"/>
                  <a:pt x="719001" y="1003040"/>
                  <a:pt x="675503" y="988540"/>
                </a:cubicBezTo>
                <a:cubicBezTo>
                  <a:pt x="628653" y="941692"/>
                  <a:pt x="673764" y="979433"/>
                  <a:pt x="626076" y="955589"/>
                </a:cubicBezTo>
                <a:cubicBezTo>
                  <a:pt x="562207" y="923654"/>
                  <a:pt x="638758" y="951577"/>
                  <a:pt x="576649" y="930876"/>
                </a:cubicBezTo>
                <a:cubicBezTo>
                  <a:pt x="527222" y="933622"/>
                  <a:pt x="477871" y="939113"/>
                  <a:pt x="428367" y="939113"/>
                </a:cubicBezTo>
                <a:cubicBezTo>
                  <a:pt x="403502" y="939113"/>
                  <a:pt x="371809" y="948458"/>
                  <a:pt x="354227" y="930876"/>
                </a:cubicBezTo>
                <a:cubicBezTo>
                  <a:pt x="340497" y="917146"/>
                  <a:pt x="353167" y="890257"/>
                  <a:pt x="362465" y="873211"/>
                </a:cubicBezTo>
                <a:cubicBezTo>
                  <a:pt x="377030" y="846507"/>
                  <a:pt x="413219" y="838400"/>
                  <a:pt x="436605" y="823784"/>
                </a:cubicBezTo>
                <a:cubicBezTo>
                  <a:pt x="448248" y="816507"/>
                  <a:pt x="457636" y="805882"/>
                  <a:pt x="469557" y="799070"/>
                </a:cubicBezTo>
                <a:cubicBezTo>
                  <a:pt x="477096" y="794762"/>
                  <a:pt x="486503" y="794715"/>
                  <a:pt x="494270" y="790832"/>
                </a:cubicBezTo>
                <a:cubicBezTo>
                  <a:pt x="503125" y="786404"/>
                  <a:pt x="510129" y="778785"/>
                  <a:pt x="518984" y="774357"/>
                </a:cubicBezTo>
                <a:cubicBezTo>
                  <a:pt x="537817" y="764941"/>
                  <a:pt x="566083" y="762582"/>
                  <a:pt x="584886" y="757881"/>
                </a:cubicBezTo>
                <a:cubicBezTo>
                  <a:pt x="593310" y="755775"/>
                  <a:pt x="601176" y="751749"/>
                  <a:pt x="609600" y="749643"/>
                </a:cubicBezTo>
                <a:cubicBezTo>
                  <a:pt x="623184" y="746247"/>
                  <a:pt x="637205" y="744801"/>
                  <a:pt x="650789" y="741405"/>
                </a:cubicBezTo>
                <a:cubicBezTo>
                  <a:pt x="670183" y="736557"/>
                  <a:pt x="689347" y="730809"/>
                  <a:pt x="708454" y="724930"/>
                </a:cubicBezTo>
                <a:cubicBezTo>
                  <a:pt x="725053" y="719823"/>
                  <a:pt x="741033" y="712666"/>
                  <a:pt x="757881" y="708454"/>
                </a:cubicBezTo>
                <a:cubicBezTo>
                  <a:pt x="768865" y="705708"/>
                  <a:pt x="779730" y="702436"/>
                  <a:pt x="790832" y="700216"/>
                </a:cubicBezTo>
                <a:cubicBezTo>
                  <a:pt x="807211" y="696940"/>
                  <a:pt x="823825" y="694966"/>
                  <a:pt x="840259" y="691978"/>
                </a:cubicBezTo>
                <a:cubicBezTo>
                  <a:pt x="854035" y="689473"/>
                  <a:pt x="867719" y="686486"/>
                  <a:pt x="881449" y="683740"/>
                </a:cubicBezTo>
                <a:cubicBezTo>
                  <a:pt x="892433" y="675502"/>
                  <a:pt x="903152" y="666900"/>
                  <a:pt x="914400" y="659027"/>
                </a:cubicBezTo>
                <a:cubicBezTo>
                  <a:pt x="930622" y="647672"/>
                  <a:pt x="949825" y="640078"/>
                  <a:pt x="963827" y="626076"/>
                </a:cubicBezTo>
                <a:cubicBezTo>
                  <a:pt x="1007763" y="582140"/>
                  <a:pt x="930876" y="615092"/>
                  <a:pt x="996778" y="593124"/>
                </a:cubicBezTo>
                <a:cubicBezTo>
                  <a:pt x="1002270" y="584886"/>
                  <a:pt x="1009233" y="577458"/>
                  <a:pt x="1013254" y="568411"/>
                </a:cubicBezTo>
                <a:cubicBezTo>
                  <a:pt x="1020308" y="552541"/>
                  <a:pt x="1029730" y="518984"/>
                  <a:pt x="1029730" y="518984"/>
                </a:cubicBezTo>
                <a:cubicBezTo>
                  <a:pt x="1026984" y="499762"/>
                  <a:pt x="1028703" y="479347"/>
                  <a:pt x="1021492" y="461319"/>
                </a:cubicBezTo>
                <a:cubicBezTo>
                  <a:pt x="1014271" y="443267"/>
                  <a:pt x="985657" y="431456"/>
                  <a:pt x="972065" y="420130"/>
                </a:cubicBezTo>
                <a:cubicBezTo>
                  <a:pt x="963115" y="412672"/>
                  <a:pt x="957535" y="401074"/>
                  <a:pt x="947351" y="395416"/>
                </a:cubicBezTo>
                <a:cubicBezTo>
                  <a:pt x="932170" y="386982"/>
                  <a:pt x="897924" y="378940"/>
                  <a:pt x="897924" y="378940"/>
                </a:cubicBezTo>
                <a:cubicBezTo>
                  <a:pt x="859481" y="381686"/>
                  <a:pt x="820549" y="380480"/>
                  <a:pt x="782594" y="387178"/>
                </a:cubicBezTo>
                <a:cubicBezTo>
                  <a:pt x="754253" y="392179"/>
                  <a:pt x="737677" y="440334"/>
                  <a:pt x="724930" y="453081"/>
                </a:cubicBezTo>
                <a:cubicBezTo>
                  <a:pt x="716692" y="461319"/>
                  <a:pt x="707369" y="468599"/>
                  <a:pt x="700216" y="477795"/>
                </a:cubicBezTo>
                <a:cubicBezTo>
                  <a:pt x="688059" y="493425"/>
                  <a:pt x="678249" y="510746"/>
                  <a:pt x="667265" y="527222"/>
                </a:cubicBezTo>
                <a:cubicBezTo>
                  <a:pt x="661773" y="535460"/>
                  <a:pt x="657790" y="544934"/>
                  <a:pt x="650789" y="551935"/>
                </a:cubicBezTo>
                <a:cubicBezTo>
                  <a:pt x="594361" y="608363"/>
                  <a:pt x="620749" y="588437"/>
                  <a:pt x="576649" y="617838"/>
                </a:cubicBezTo>
                <a:cubicBezTo>
                  <a:pt x="532714" y="615092"/>
                  <a:pt x="487920" y="618669"/>
                  <a:pt x="444843" y="609600"/>
                </a:cubicBezTo>
                <a:cubicBezTo>
                  <a:pt x="433443" y="607200"/>
                  <a:pt x="429080" y="592344"/>
                  <a:pt x="420130" y="584886"/>
                </a:cubicBezTo>
                <a:cubicBezTo>
                  <a:pt x="412524" y="578548"/>
                  <a:pt x="403022" y="574749"/>
                  <a:pt x="395416" y="568411"/>
                </a:cubicBezTo>
                <a:cubicBezTo>
                  <a:pt x="386466" y="560953"/>
                  <a:pt x="380396" y="550159"/>
                  <a:pt x="370703" y="543697"/>
                </a:cubicBezTo>
                <a:cubicBezTo>
                  <a:pt x="363478" y="538880"/>
                  <a:pt x="353756" y="539342"/>
                  <a:pt x="345989" y="535459"/>
                </a:cubicBezTo>
                <a:cubicBezTo>
                  <a:pt x="337134" y="531031"/>
                  <a:pt x="329514" y="524476"/>
                  <a:pt x="321276" y="518984"/>
                </a:cubicBezTo>
                <a:cubicBezTo>
                  <a:pt x="312947" y="506490"/>
                  <a:pt x="296562" y="486609"/>
                  <a:pt x="296562" y="469557"/>
                </a:cubicBezTo>
                <a:cubicBezTo>
                  <a:pt x="296562" y="444691"/>
                  <a:pt x="300712" y="419943"/>
                  <a:pt x="304800" y="395416"/>
                </a:cubicBezTo>
                <a:cubicBezTo>
                  <a:pt x="306228" y="386851"/>
                  <a:pt x="306898" y="376843"/>
                  <a:pt x="313038" y="370703"/>
                </a:cubicBezTo>
                <a:cubicBezTo>
                  <a:pt x="336638" y="347103"/>
                  <a:pt x="358174" y="337800"/>
                  <a:pt x="387178" y="329513"/>
                </a:cubicBezTo>
                <a:cubicBezTo>
                  <a:pt x="398064" y="326403"/>
                  <a:pt x="409244" y="324386"/>
                  <a:pt x="420130" y="321276"/>
                </a:cubicBezTo>
                <a:cubicBezTo>
                  <a:pt x="428479" y="318891"/>
                  <a:pt x="436366" y="314922"/>
                  <a:pt x="444843" y="313038"/>
                </a:cubicBezTo>
                <a:cubicBezTo>
                  <a:pt x="461148" y="309415"/>
                  <a:pt x="477965" y="308423"/>
                  <a:pt x="494270" y="304800"/>
                </a:cubicBezTo>
                <a:cubicBezTo>
                  <a:pt x="502747" y="302916"/>
                  <a:pt x="510635" y="298948"/>
                  <a:pt x="518984" y="296562"/>
                </a:cubicBezTo>
                <a:cubicBezTo>
                  <a:pt x="529870" y="293452"/>
                  <a:pt x="540951" y="291070"/>
                  <a:pt x="551935" y="288324"/>
                </a:cubicBezTo>
                <a:cubicBezTo>
                  <a:pt x="560173" y="280086"/>
                  <a:pt x="570187" y="273304"/>
                  <a:pt x="576649" y="263611"/>
                </a:cubicBezTo>
                <a:cubicBezTo>
                  <a:pt x="581466" y="256386"/>
                  <a:pt x="581003" y="246664"/>
                  <a:pt x="584886" y="238897"/>
                </a:cubicBezTo>
                <a:cubicBezTo>
                  <a:pt x="589314" y="230042"/>
                  <a:pt x="595870" y="222422"/>
                  <a:pt x="601362" y="214184"/>
                </a:cubicBezTo>
                <a:cubicBezTo>
                  <a:pt x="604108" y="205946"/>
                  <a:pt x="610559" y="198101"/>
                  <a:pt x="609600" y="189470"/>
                </a:cubicBezTo>
                <a:cubicBezTo>
                  <a:pt x="608690" y="181282"/>
                  <a:pt x="592099" y="125630"/>
                  <a:pt x="576649" y="115330"/>
                </a:cubicBezTo>
                <a:cubicBezTo>
                  <a:pt x="567228" y="109050"/>
                  <a:pt x="554681" y="109838"/>
                  <a:pt x="543697" y="107092"/>
                </a:cubicBezTo>
                <a:cubicBezTo>
                  <a:pt x="499762" y="109838"/>
                  <a:pt x="454818" y="105574"/>
                  <a:pt x="411892" y="115330"/>
                </a:cubicBezTo>
                <a:cubicBezTo>
                  <a:pt x="392583" y="119718"/>
                  <a:pt x="362465" y="148281"/>
                  <a:pt x="362465" y="148281"/>
                </a:cubicBezTo>
                <a:cubicBezTo>
                  <a:pt x="356973" y="156519"/>
                  <a:pt x="353720" y="166810"/>
                  <a:pt x="345989" y="172995"/>
                </a:cubicBezTo>
                <a:cubicBezTo>
                  <a:pt x="339209" y="178419"/>
                  <a:pt x="329043" y="177349"/>
                  <a:pt x="321276" y="181232"/>
                </a:cubicBezTo>
                <a:cubicBezTo>
                  <a:pt x="298337" y="192701"/>
                  <a:pt x="290068" y="204202"/>
                  <a:pt x="271849" y="222422"/>
                </a:cubicBezTo>
                <a:cubicBezTo>
                  <a:pt x="238897" y="219676"/>
                  <a:pt x="204788" y="223268"/>
                  <a:pt x="172994" y="214184"/>
                </a:cubicBezTo>
                <a:cubicBezTo>
                  <a:pt x="163474" y="211464"/>
                  <a:pt x="157612" y="199310"/>
                  <a:pt x="156519" y="189470"/>
                </a:cubicBezTo>
                <a:cubicBezTo>
                  <a:pt x="155369" y="179119"/>
                  <a:pt x="165098" y="131122"/>
                  <a:pt x="172994" y="115330"/>
                </a:cubicBezTo>
                <a:cubicBezTo>
                  <a:pt x="177422" y="106474"/>
                  <a:pt x="186339" y="100009"/>
                  <a:pt x="189470" y="90616"/>
                </a:cubicBezTo>
                <a:cubicBezTo>
                  <a:pt x="192075" y="82801"/>
                  <a:pt x="189470" y="74141"/>
                  <a:pt x="189470" y="65903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339</Words>
  <Application>Microsoft Office PowerPoint</Application>
  <PresentationFormat>Widescreen</PresentationFormat>
  <Paragraphs>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Operator</cp:lastModifiedBy>
  <cp:revision>202</cp:revision>
  <cp:lastPrinted>2021-04-11T12:36:52Z</cp:lastPrinted>
  <dcterms:modified xsi:type="dcterms:W3CDTF">2023-05-28T12:47:12Z</dcterms:modified>
</cp:coreProperties>
</file>