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3" r:id="rId5"/>
    <p:sldId id="266" r:id="rId6"/>
    <p:sldId id="267" r:id="rId7"/>
    <p:sldId id="261"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51B0-DB1C-4943-A010-893BD2357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D5BBB-43B6-2A82-FB32-619F3C2A1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5CFC0-72E5-695C-6F13-81F94B2F37B7}"/>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5" name="Footer Placeholder 4">
            <a:extLst>
              <a:ext uri="{FF2B5EF4-FFF2-40B4-BE49-F238E27FC236}">
                <a16:creationId xmlns:a16="http://schemas.microsoft.com/office/drawing/2014/main" id="{CD7247AA-D050-CBED-C4EF-82188E447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57E61-457C-76E8-3774-CB6C2FC75034}"/>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226367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9FBD-583B-0907-D1D1-7136DF28F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567359-DC69-2FD6-6749-EAC49E157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C7E9D-52A3-E2B2-5F64-FD0FB9DA6798}"/>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5" name="Footer Placeholder 4">
            <a:extLst>
              <a:ext uri="{FF2B5EF4-FFF2-40B4-BE49-F238E27FC236}">
                <a16:creationId xmlns:a16="http://schemas.microsoft.com/office/drawing/2014/main" id="{4886919B-8117-1B6C-1558-B99F8CF34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F7E1D-6CCD-35C5-8720-4BD025A06855}"/>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23711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CE97A-844E-2521-A060-3414841D6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8F9AD-F788-36D1-D2C9-3B75362E7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E5DCE-5F7D-E454-37E9-F4D07CD7B339}"/>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5" name="Footer Placeholder 4">
            <a:extLst>
              <a:ext uri="{FF2B5EF4-FFF2-40B4-BE49-F238E27FC236}">
                <a16:creationId xmlns:a16="http://schemas.microsoft.com/office/drawing/2014/main" id="{21C6093B-8275-0FD0-771D-C35F53151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BB04F-2C7B-47DF-7E41-C3E81FD3C0A3}"/>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31109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9955-6CEC-29AF-4C47-D3B586814A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8B17E-A67A-D1A5-F593-A239078BE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37EA3-E33D-7E05-626B-A60945DFEEE3}"/>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5" name="Footer Placeholder 4">
            <a:extLst>
              <a:ext uri="{FF2B5EF4-FFF2-40B4-BE49-F238E27FC236}">
                <a16:creationId xmlns:a16="http://schemas.microsoft.com/office/drawing/2014/main" id="{7C530E30-7B54-538E-2758-4DAEACC83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D8478-FE03-F79B-E6B5-22AD87732E03}"/>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39798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6093-1EC6-59EA-0BAE-A6D728BC73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73274A-E317-AB5A-FC2E-77A831F6F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BD717-5A94-A6A4-F821-C416050E7140}"/>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5" name="Footer Placeholder 4">
            <a:extLst>
              <a:ext uri="{FF2B5EF4-FFF2-40B4-BE49-F238E27FC236}">
                <a16:creationId xmlns:a16="http://schemas.microsoft.com/office/drawing/2014/main" id="{369953D0-CBEE-6F6A-A0EE-80C72A91D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42AF4-9E20-216A-3630-CC69B4BD549D}"/>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73729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6649-B766-30EC-DAD5-C43F87286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24182-13EB-DEF0-2AD8-A17C9F44F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191F44-6384-1A10-D2F8-CF9E0491A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4716C-72DE-3C57-CF57-95219E5266C7}"/>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6" name="Footer Placeholder 5">
            <a:extLst>
              <a:ext uri="{FF2B5EF4-FFF2-40B4-BE49-F238E27FC236}">
                <a16:creationId xmlns:a16="http://schemas.microsoft.com/office/drawing/2014/main" id="{06F76B08-40C0-F315-0EDB-62DA86B87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8DA00-99E7-A23E-A07E-DDA261ABDE4A}"/>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340596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A252-E7D4-50B2-B46C-E2EDBE8536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F07AD-C0F3-3D35-6AD4-9B2582181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ADA95-5438-7F8C-1653-52E163C05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4785C9-9BDB-A9FB-CD80-6E33614E4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C3AE55-E4F1-D1D8-5326-68338336A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CEA484-FD65-1119-904E-18F8AEB19F68}"/>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8" name="Footer Placeholder 7">
            <a:extLst>
              <a:ext uri="{FF2B5EF4-FFF2-40B4-BE49-F238E27FC236}">
                <a16:creationId xmlns:a16="http://schemas.microsoft.com/office/drawing/2014/main" id="{D21A29B2-7C43-D45E-E041-6346F9345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A877D6-8053-03B3-EE49-8C56E25AE659}"/>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131993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F497-4E3A-79DB-C738-646485178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5847D-48FF-FDC5-E615-E7A4486CC7DA}"/>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4" name="Footer Placeholder 3">
            <a:extLst>
              <a:ext uri="{FF2B5EF4-FFF2-40B4-BE49-F238E27FC236}">
                <a16:creationId xmlns:a16="http://schemas.microsoft.com/office/drawing/2014/main" id="{91E6C921-6917-D342-3A1F-625A1B59C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429564-A79E-0F2B-7499-D8536DC0E482}"/>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110241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D84CD-A732-2AF3-6036-E70B73B56608}"/>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3" name="Footer Placeholder 2">
            <a:extLst>
              <a:ext uri="{FF2B5EF4-FFF2-40B4-BE49-F238E27FC236}">
                <a16:creationId xmlns:a16="http://schemas.microsoft.com/office/drawing/2014/main" id="{89B18352-0561-64D5-CE32-40B1F84792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6D911D-1695-32DB-DA76-EB9A7869474A}"/>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34363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43E6-24E1-1033-222D-D6F24A938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3A3EF-A764-6483-3C0D-25C9290C3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90374-5245-67F1-8546-D30F56685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AB42A-2424-1775-36DC-D0CADCEA7CC9}"/>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6" name="Footer Placeholder 5">
            <a:extLst>
              <a:ext uri="{FF2B5EF4-FFF2-40B4-BE49-F238E27FC236}">
                <a16:creationId xmlns:a16="http://schemas.microsoft.com/office/drawing/2014/main" id="{98A7009B-5754-0EC5-AC64-DC3E9114F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DEF43-7852-7763-F0CA-A4BA5ED55A69}"/>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250538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5D36-C272-E877-D92F-214035102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FCCDB7-4A2C-167A-03F4-7CB248ACA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915AA5-9B36-EED0-4D28-6416E9935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B1304-5641-77BC-E639-C0B9E6B5C92D}"/>
              </a:ext>
            </a:extLst>
          </p:cNvPr>
          <p:cNvSpPr>
            <a:spLocks noGrp="1"/>
          </p:cNvSpPr>
          <p:nvPr>
            <p:ph type="dt" sz="half" idx="10"/>
          </p:nvPr>
        </p:nvSpPr>
        <p:spPr/>
        <p:txBody>
          <a:bodyPr/>
          <a:lstStyle/>
          <a:p>
            <a:fld id="{23A3BB7C-E0AC-4E7A-85B4-EA15E37FCD80}" type="datetimeFigureOut">
              <a:rPr lang="en-US" smtClean="0"/>
              <a:t>5/17/2023</a:t>
            </a:fld>
            <a:endParaRPr lang="en-US"/>
          </a:p>
        </p:txBody>
      </p:sp>
      <p:sp>
        <p:nvSpPr>
          <p:cNvPr id="6" name="Footer Placeholder 5">
            <a:extLst>
              <a:ext uri="{FF2B5EF4-FFF2-40B4-BE49-F238E27FC236}">
                <a16:creationId xmlns:a16="http://schemas.microsoft.com/office/drawing/2014/main" id="{1898A2F9-F592-0E29-B7FC-A43B3A802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8B97B-70AE-A282-B3EF-355BFD1C1D6D}"/>
              </a:ext>
            </a:extLst>
          </p:cNvPr>
          <p:cNvSpPr>
            <a:spLocks noGrp="1"/>
          </p:cNvSpPr>
          <p:nvPr>
            <p:ph type="sldNum" sz="quarter" idx="12"/>
          </p:nvPr>
        </p:nvSpPr>
        <p:spPr/>
        <p:txBody>
          <a:bodyPr/>
          <a:lstStyle/>
          <a:p>
            <a:fld id="{2D52582F-BC4E-4CEC-B86C-101CD980B466}" type="slidenum">
              <a:rPr lang="en-US" smtClean="0"/>
              <a:t>‹#›</a:t>
            </a:fld>
            <a:endParaRPr lang="en-US"/>
          </a:p>
        </p:txBody>
      </p:sp>
    </p:spTree>
    <p:extLst>
      <p:ext uri="{BB962C8B-B14F-4D97-AF65-F5344CB8AC3E}">
        <p14:creationId xmlns:p14="http://schemas.microsoft.com/office/powerpoint/2010/main" val="67793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C4518-EAF4-C91F-3B54-FE8D2D805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C919F-08BF-2469-C85E-64968C180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06ADE-5910-450F-87C5-E7375B055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3BB7C-E0AC-4E7A-85B4-EA15E37FCD80}" type="datetimeFigureOut">
              <a:rPr lang="en-US" smtClean="0"/>
              <a:t>5/17/2023</a:t>
            </a:fld>
            <a:endParaRPr lang="en-US"/>
          </a:p>
        </p:txBody>
      </p:sp>
      <p:sp>
        <p:nvSpPr>
          <p:cNvPr id="5" name="Footer Placeholder 4">
            <a:extLst>
              <a:ext uri="{FF2B5EF4-FFF2-40B4-BE49-F238E27FC236}">
                <a16:creationId xmlns:a16="http://schemas.microsoft.com/office/drawing/2014/main" id="{2972DB8F-5454-5664-E815-FA1D96D5F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CFF8C4-CE79-3A1D-305A-36458B453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2582F-BC4E-4CEC-B86C-101CD980B466}" type="slidenum">
              <a:rPr lang="en-US" smtClean="0"/>
              <a:t>‹#›</a:t>
            </a:fld>
            <a:endParaRPr lang="en-US"/>
          </a:p>
        </p:txBody>
      </p:sp>
    </p:spTree>
    <p:extLst>
      <p:ext uri="{BB962C8B-B14F-4D97-AF65-F5344CB8AC3E}">
        <p14:creationId xmlns:p14="http://schemas.microsoft.com/office/powerpoint/2010/main" val="234606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C680-1073-0BC6-58F9-9724396D1B5C}"/>
              </a:ext>
            </a:extLst>
          </p:cNvPr>
          <p:cNvSpPr>
            <a:spLocks noGrp="1"/>
          </p:cNvSpPr>
          <p:nvPr>
            <p:ph type="ctrTitle"/>
          </p:nvPr>
        </p:nvSpPr>
        <p:spPr>
          <a:xfrm>
            <a:off x="167951" y="1753492"/>
            <a:ext cx="11913213" cy="2059854"/>
          </a:xfrm>
        </p:spPr>
        <p:txBody>
          <a:bodyPr>
            <a:normAutofit fontScale="90000"/>
          </a:bodyPr>
          <a:lstStyle/>
          <a:p>
            <a:r>
              <a:rPr lang="en-US" sz="13800" dirty="0">
                <a:solidFill>
                  <a:schemeClr val="bg1"/>
                </a:solidFill>
                <a:effectLst>
                  <a:outerShdw blurRad="38100" dist="38100" dir="2700000" algn="tl">
                    <a:srgbClr val="000000">
                      <a:alpha val="43137"/>
                    </a:srgbClr>
                  </a:outerShdw>
                </a:effectLst>
                <a:latin typeface="Eras Demi ITC" panose="020B0805030504020804" pitchFamily="34" charset="0"/>
                <a:cs typeface="Aharoni" panose="02010803020104030203" pitchFamily="2" charset="-79"/>
              </a:rPr>
              <a:t>To Live is Christ</a:t>
            </a:r>
          </a:p>
        </p:txBody>
      </p:sp>
      <p:sp>
        <p:nvSpPr>
          <p:cNvPr id="3" name="Subtitle 2">
            <a:extLst>
              <a:ext uri="{FF2B5EF4-FFF2-40B4-BE49-F238E27FC236}">
                <a16:creationId xmlns:a16="http://schemas.microsoft.com/office/drawing/2014/main" id="{87FF5F99-8111-02C5-5E98-1B7F8D3E6DC2}"/>
              </a:ext>
            </a:extLst>
          </p:cNvPr>
          <p:cNvSpPr>
            <a:spLocks noGrp="1"/>
          </p:cNvSpPr>
          <p:nvPr>
            <p:ph type="subTitle" idx="1"/>
          </p:nvPr>
        </p:nvSpPr>
        <p:spPr>
          <a:xfrm>
            <a:off x="167951" y="3631061"/>
            <a:ext cx="11856098" cy="2387600"/>
          </a:xfrm>
        </p:spPr>
        <p:txBody>
          <a:bodyPr>
            <a:normAutofit fontScale="62500" lnSpcReduction="20000"/>
          </a:bodyPr>
          <a:lstStyle/>
          <a:p>
            <a:r>
              <a:rPr lang="en-US" sz="21000" dirty="0">
                <a:solidFill>
                  <a:srgbClr val="FF0000"/>
                </a:solidFill>
                <a:effectLst>
                  <a:outerShdw blurRad="38100" dist="38100" dir="2700000" algn="tl">
                    <a:srgbClr val="000000">
                      <a:alpha val="43137"/>
                    </a:srgbClr>
                  </a:outerShdw>
                </a:effectLst>
                <a:latin typeface="Eras Demi ITC" panose="020B0805030504020804" pitchFamily="34" charset="0"/>
                <a:cs typeface="Aharoni" panose="02010803020104030203" pitchFamily="2" charset="-79"/>
              </a:rPr>
              <a:t>To Die is Gain</a:t>
            </a:r>
          </a:p>
        </p:txBody>
      </p:sp>
    </p:spTree>
    <p:extLst>
      <p:ext uri="{BB962C8B-B14F-4D97-AF65-F5344CB8AC3E}">
        <p14:creationId xmlns:p14="http://schemas.microsoft.com/office/powerpoint/2010/main" val="42082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C680-1073-0BC6-58F9-9724396D1B5C}"/>
              </a:ext>
            </a:extLst>
          </p:cNvPr>
          <p:cNvSpPr>
            <a:spLocks noGrp="1"/>
          </p:cNvSpPr>
          <p:nvPr>
            <p:ph type="ctrTitle"/>
          </p:nvPr>
        </p:nvSpPr>
        <p:spPr>
          <a:xfrm>
            <a:off x="204897" y="423456"/>
            <a:ext cx="11913213" cy="2059854"/>
          </a:xfrm>
        </p:spPr>
        <p:txBody>
          <a:bodyPr>
            <a:normAutofit/>
          </a:bodyPr>
          <a:lstStyle/>
          <a:p>
            <a:r>
              <a:rPr lang="en-US" sz="13800" dirty="0">
                <a:solidFill>
                  <a:schemeClr val="bg1"/>
                </a:solidFill>
                <a:effectLst>
                  <a:outerShdw blurRad="38100" dist="38100" dir="2700000" algn="tl">
                    <a:srgbClr val="000000">
                      <a:alpha val="43137"/>
                    </a:srgbClr>
                  </a:outerShdw>
                </a:effectLst>
                <a:latin typeface="Eras Demi ITC" panose="020B0805030504020804" pitchFamily="34" charset="0"/>
                <a:cs typeface="Aharoni" panose="02010803020104030203" pitchFamily="2" charset="-79"/>
              </a:rPr>
              <a:t>Perspective</a:t>
            </a:r>
          </a:p>
        </p:txBody>
      </p:sp>
      <p:sp>
        <p:nvSpPr>
          <p:cNvPr id="7" name="TextBox 6">
            <a:extLst>
              <a:ext uri="{FF2B5EF4-FFF2-40B4-BE49-F238E27FC236}">
                <a16:creationId xmlns:a16="http://schemas.microsoft.com/office/drawing/2014/main" id="{689C22F4-CDDC-3252-9AA9-7A46974FA872}"/>
              </a:ext>
            </a:extLst>
          </p:cNvPr>
          <p:cNvSpPr txBox="1"/>
          <p:nvPr/>
        </p:nvSpPr>
        <p:spPr>
          <a:xfrm>
            <a:off x="5385648" y="2321004"/>
            <a:ext cx="1551709" cy="2215991"/>
          </a:xfrm>
          <a:prstGeom prst="rect">
            <a:avLst/>
          </a:prstGeom>
          <a:noFill/>
        </p:spPr>
        <p:txBody>
          <a:bodyPr wrap="square">
            <a:spAutoFit/>
          </a:bodyPr>
          <a:lstStyle/>
          <a:p>
            <a:r>
              <a:rPr kumimoji="0" lang="en-US" sz="13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Eras Demi ITC" panose="020B0805030504020804" pitchFamily="34" charset="0"/>
                <a:ea typeface="+mj-ea"/>
                <a:cs typeface="Aharoni" panose="02010803020104030203" pitchFamily="2" charset="-79"/>
              </a:rPr>
              <a:t>is</a:t>
            </a:r>
            <a:endParaRPr lang="en-US" dirty="0"/>
          </a:p>
        </p:txBody>
      </p:sp>
      <p:sp>
        <p:nvSpPr>
          <p:cNvPr id="9" name="TextBox 8">
            <a:extLst>
              <a:ext uri="{FF2B5EF4-FFF2-40B4-BE49-F238E27FC236}">
                <a16:creationId xmlns:a16="http://schemas.microsoft.com/office/drawing/2014/main" id="{ABC0D186-D104-83A3-C65E-87C95BA77F5D}"/>
              </a:ext>
            </a:extLst>
          </p:cNvPr>
          <p:cNvSpPr txBox="1"/>
          <p:nvPr/>
        </p:nvSpPr>
        <p:spPr>
          <a:xfrm>
            <a:off x="1257889" y="4153238"/>
            <a:ext cx="9676221" cy="2215991"/>
          </a:xfrm>
          <a:prstGeom prst="rect">
            <a:avLst/>
          </a:prstGeom>
          <a:noFill/>
        </p:spPr>
        <p:txBody>
          <a:bodyPr wrap="square">
            <a:spAutoFit/>
          </a:bodyPr>
          <a:lstStyle/>
          <a:p>
            <a:r>
              <a:rPr kumimoji="0" lang="en-US" sz="13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Eras Demi ITC" panose="020B0805030504020804" pitchFamily="34" charset="0"/>
                <a:ea typeface="+mj-ea"/>
                <a:cs typeface="Aharoni" panose="02010803020104030203" pitchFamily="2" charset="-79"/>
              </a:rPr>
              <a:t>Everything</a:t>
            </a:r>
            <a:endParaRPr lang="en-US" dirty="0"/>
          </a:p>
        </p:txBody>
      </p:sp>
    </p:spTree>
    <p:extLst>
      <p:ext uri="{BB962C8B-B14F-4D97-AF65-F5344CB8AC3E}">
        <p14:creationId xmlns:p14="http://schemas.microsoft.com/office/powerpoint/2010/main" val="422996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017731" y="1237817"/>
            <a:ext cx="10156537" cy="4382366"/>
          </a:xfrm>
        </p:spPr>
        <p:txBody>
          <a:bodyPr>
            <a:normAutofit/>
          </a:bodyPr>
          <a:lstStyle/>
          <a:p>
            <a:r>
              <a:rPr lang="en-US" sz="5400" dirty="0">
                <a:latin typeface="Eras Medium ITC" panose="020B0602030504020804" pitchFamily="34" charset="0"/>
              </a:rPr>
              <a:t>Christ Is The </a:t>
            </a:r>
            <a:r>
              <a:rPr lang="en-US" sz="5400" dirty="0">
                <a:solidFill>
                  <a:srgbClr val="FF0000"/>
                </a:solidFill>
                <a:latin typeface="Eras Medium ITC" panose="020B0602030504020804" pitchFamily="34" charset="0"/>
              </a:rPr>
              <a:t>Purpose</a:t>
            </a:r>
            <a:r>
              <a:rPr lang="en-US" sz="5400" dirty="0">
                <a:latin typeface="Eras Medium ITC" panose="020B0602030504020804" pitchFamily="34" charset="0"/>
              </a:rPr>
              <a:t> Of My Life</a:t>
            </a:r>
            <a:br>
              <a:rPr lang="en-US" sz="5400" dirty="0">
                <a:latin typeface="Eras Medium ITC" panose="020B0602030504020804" pitchFamily="34" charset="0"/>
              </a:rPr>
            </a:br>
            <a:r>
              <a:rPr lang="en-US" sz="2400" dirty="0">
                <a:latin typeface="Eras Medium ITC" panose="020B0602030504020804" pitchFamily="34" charset="0"/>
              </a:rPr>
              <a:t> </a:t>
            </a:r>
            <a:br>
              <a:rPr lang="en-US" sz="5400" dirty="0">
                <a:latin typeface="Eras Medium ITC" panose="020B0602030504020804" pitchFamily="34" charset="0"/>
              </a:rPr>
            </a:br>
            <a:r>
              <a:rPr lang="en-US" sz="5400" dirty="0">
                <a:latin typeface="Eras Medium ITC" panose="020B0602030504020804" pitchFamily="34" charset="0"/>
              </a:rPr>
              <a:t>Christ Is The </a:t>
            </a:r>
            <a:r>
              <a:rPr lang="en-US" sz="5400" dirty="0">
                <a:solidFill>
                  <a:srgbClr val="FF0000"/>
                </a:solidFill>
                <a:latin typeface="Eras Medium ITC" panose="020B0602030504020804" pitchFamily="34" charset="0"/>
              </a:rPr>
              <a:t>Pattern</a:t>
            </a:r>
            <a:r>
              <a:rPr lang="en-US" sz="5400" dirty="0">
                <a:latin typeface="Eras Medium ITC" panose="020B0602030504020804" pitchFamily="34" charset="0"/>
              </a:rPr>
              <a:t> Of My Life</a:t>
            </a:r>
            <a:br>
              <a:rPr lang="en-US" sz="5400" dirty="0">
                <a:latin typeface="Eras Medium ITC" panose="020B0602030504020804" pitchFamily="34" charset="0"/>
              </a:rPr>
            </a:br>
            <a:r>
              <a:rPr lang="en-US" sz="2400" dirty="0">
                <a:latin typeface="Eras Medium ITC" panose="020B0602030504020804" pitchFamily="34" charset="0"/>
              </a:rPr>
              <a:t> </a:t>
            </a:r>
            <a:br>
              <a:rPr lang="en-US" sz="5400" dirty="0">
                <a:latin typeface="Eras Medium ITC" panose="020B0602030504020804" pitchFamily="34" charset="0"/>
              </a:rPr>
            </a:br>
            <a:r>
              <a:rPr lang="en-US" sz="5400" dirty="0">
                <a:latin typeface="Eras Medium ITC" panose="020B0602030504020804" pitchFamily="34" charset="0"/>
              </a:rPr>
              <a:t>Christ Is The </a:t>
            </a:r>
            <a:r>
              <a:rPr lang="en-US" sz="5400" dirty="0">
                <a:solidFill>
                  <a:srgbClr val="FF0000"/>
                </a:solidFill>
                <a:latin typeface="Eras Medium ITC" panose="020B0602030504020804" pitchFamily="34" charset="0"/>
              </a:rPr>
              <a:t>Prize</a:t>
            </a:r>
            <a:r>
              <a:rPr lang="en-US" sz="5400" dirty="0">
                <a:latin typeface="Eras Medium ITC" panose="020B0602030504020804" pitchFamily="34" charset="0"/>
              </a:rPr>
              <a:t> Of My Life</a:t>
            </a:r>
            <a:br>
              <a:rPr lang="en-US" sz="5400" dirty="0">
                <a:latin typeface="Eras Medium ITC" panose="020B0602030504020804" pitchFamily="34" charset="0"/>
              </a:rPr>
            </a:br>
            <a:r>
              <a:rPr lang="en-US" sz="2400" dirty="0">
                <a:latin typeface="Eras Medium ITC" panose="020B0602030504020804" pitchFamily="34" charset="0"/>
              </a:rPr>
              <a:t> </a:t>
            </a:r>
            <a:br>
              <a:rPr lang="en-US" sz="5400" dirty="0">
                <a:latin typeface="Eras Medium ITC" panose="020B0602030504020804" pitchFamily="34" charset="0"/>
              </a:rPr>
            </a:br>
            <a:r>
              <a:rPr lang="en-US" sz="5400" dirty="0">
                <a:latin typeface="Eras Medium ITC" panose="020B0602030504020804" pitchFamily="34" charset="0"/>
              </a:rPr>
              <a:t>Christ Is The </a:t>
            </a:r>
            <a:r>
              <a:rPr lang="en-US" sz="5400" dirty="0">
                <a:solidFill>
                  <a:srgbClr val="FF0000"/>
                </a:solidFill>
                <a:latin typeface="Eras Medium ITC" panose="020B0602030504020804" pitchFamily="34" charset="0"/>
              </a:rPr>
              <a:t>Power</a:t>
            </a:r>
            <a:r>
              <a:rPr lang="en-US" sz="5400" dirty="0">
                <a:latin typeface="Eras Medium ITC" panose="020B0602030504020804" pitchFamily="34" charset="0"/>
              </a:rPr>
              <a:t> Of My Life</a:t>
            </a:r>
          </a:p>
        </p:txBody>
      </p:sp>
    </p:spTree>
    <p:extLst>
      <p:ext uri="{BB962C8B-B14F-4D97-AF65-F5344CB8AC3E}">
        <p14:creationId xmlns:p14="http://schemas.microsoft.com/office/powerpoint/2010/main" val="31459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26999" y="134216"/>
            <a:ext cx="11926455" cy="1325563"/>
          </a:xfrm>
        </p:spPr>
        <p:txBody>
          <a:bodyPr/>
          <a:lstStyle/>
          <a:p>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Purpose</a:t>
            </a:r>
            <a:r>
              <a:rPr lang="en-US" dirty="0">
                <a:latin typeface="Eras Medium ITC" panose="020B0602030504020804" pitchFamily="34" charset="0"/>
              </a:rPr>
              <a:t> Of My Life (</a:t>
            </a:r>
            <a:r>
              <a:rPr lang="en-US" dirty="0" err="1">
                <a:latin typeface="Eras Medium ITC" panose="020B0602030504020804" pitchFamily="34" charset="0"/>
              </a:rPr>
              <a:t>Php</a:t>
            </a:r>
            <a:r>
              <a:rPr lang="en-US" dirty="0">
                <a:latin typeface="Eras Medium ITC" panose="020B0602030504020804" pitchFamily="34" charset="0"/>
              </a:rPr>
              <a:t>. 1:21-24)</a:t>
            </a:r>
          </a:p>
        </p:txBody>
      </p:sp>
      <p:sp>
        <p:nvSpPr>
          <p:cNvPr id="3" name="Content Placeholder 2">
            <a:extLst>
              <a:ext uri="{FF2B5EF4-FFF2-40B4-BE49-F238E27FC236}">
                <a16:creationId xmlns:a16="http://schemas.microsoft.com/office/drawing/2014/main" id="{5B4FEA9E-CB3B-01CE-8D08-E8DC8F8DCDDF}"/>
              </a:ext>
            </a:extLst>
          </p:cNvPr>
          <p:cNvSpPr>
            <a:spLocks noGrp="1"/>
          </p:cNvSpPr>
          <p:nvPr>
            <p:ph idx="1"/>
          </p:nvPr>
        </p:nvSpPr>
        <p:spPr>
          <a:xfrm>
            <a:off x="126999" y="1459778"/>
            <a:ext cx="11938002" cy="5264005"/>
          </a:xfrm>
        </p:spPr>
        <p:txBody>
          <a:bodyPr>
            <a:normAutofit/>
          </a:bodyPr>
          <a:lstStyle/>
          <a:p>
            <a:r>
              <a:rPr lang="en-US" sz="3600" dirty="0">
                <a:latin typeface="Eras Medium ITC" panose="020B0602030504020804" pitchFamily="34" charset="0"/>
              </a:rPr>
              <a:t> Paul had died to self (Gal. 2:20)</a:t>
            </a:r>
          </a:p>
          <a:p>
            <a:r>
              <a:rPr lang="en-US" sz="3600" dirty="0">
                <a:latin typeface="Eras Medium ITC" panose="020B0602030504020804" pitchFamily="34" charset="0"/>
              </a:rPr>
              <a:t> He knew who was Lord of his life (Rom. 14:8)</a:t>
            </a:r>
          </a:p>
          <a:p>
            <a:r>
              <a:rPr lang="en-US" sz="3600" dirty="0">
                <a:latin typeface="Eras Medium ITC" panose="020B0602030504020804" pitchFamily="34" charset="0"/>
              </a:rPr>
              <a:t> Paul’s confident purpose (1 Cor. 15:57-58)</a:t>
            </a:r>
          </a:p>
          <a:p>
            <a:r>
              <a:rPr lang="en-US" sz="3600" dirty="0">
                <a:latin typeface="Eras Medium ITC" panose="020B0602030504020804" pitchFamily="34" charset="0"/>
              </a:rPr>
              <a:t> He spoke about “gaining Christ” (</a:t>
            </a:r>
            <a:r>
              <a:rPr lang="en-US" sz="3600" dirty="0" err="1">
                <a:latin typeface="Eras Medium ITC" panose="020B0602030504020804" pitchFamily="34" charset="0"/>
              </a:rPr>
              <a:t>Php</a:t>
            </a:r>
            <a:r>
              <a:rPr lang="en-US" sz="3600" dirty="0">
                <a:latin typeface="Eras Medium ITC" panose="020B0602030504020804" pitchFamily="34" charset="0"/>
              </a:rPr>
              <a:t>. 3:7-11)</a:t>
            </a:r>
          </a:p>
          <a:p>
            <a:endParaRPr lang="en-US" sz="3600" dirty="0">
              <a:latin typeface="Eras Medium ITC" panose="020B0602030504020804" pitchFamily="34" charset="0"/>
            </a:endParaRPr>
          </a:p>
        </p:txBody>
      </p:sp>
    </p:spTree>
    <p:extLst>
      <p:ext uri="{BB962C8B-B14F-4D97-AF65-F5344CB8AC3E}">
        <p14:creationId xmlns:p14="http://schemas.microsoft.com/office/powerpoint/2010/main" val="23741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26999" y="134216"/>
            <a:ext cx="11926455" cy="1325563"/>
          </a:xfrm>
        </p:spPr>
        <p:txBody>
          <a:bodyPr/>
          <a:lstStyle/>
          <a:p>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Pattern</a:t>
            </a:r>
            <a:r>
              <a:rPr lang="en-US" dirty="0">
                <a:latin typeface="Eras Medium ITC" panose="020B0602030504020804" pitchFamily="34" charset="0"/>
              </a:rPr>
              <a:t> Of My Life (Phil. 2:5-8)</a:t>
            </a:r>
          </a:p>
        </p:txBody>
      </p:sp>
      <p:sp>
        <p:nvSpPr>
          <p:cNvPr id="3" name="Content Placeholder 2">
            <a:extLst>
              <a:ext uri="{FF2B5EF4-FFF2-40B4-BE49-F238E27FC236}">
                <a16:creationId xmlns:a16="http://schemas.microsoft.com/office/drawing/2014/main" id="{5B4FEA9E-CB3B-01CE-8D08-E8DC8F8DCDDF}"/>
              </a:ext>
            </a:extLst>
          </p:cNvPr>
          <p:cNvSpPr>
            <a:spLocks noGrp="1"/>
          </p:cNvSpPr>
          <p:nvPr>
            <p:ph idx="1"/>
          </p:nvPr>
        </p:nvSpPr>
        <p:spPr>
          <a:xfrm>
            <a:off x="126999" y="1459778"/>
            <a:ext cx="11938002" cy="5264005"/>
          </a:xfrm>
        </p:spPr>
        <p:txBody>
          <a:bodyPr>
            <a:normAutofit/>
          </a:bodyPr>
          <a:lstStyle/>
          <a:p>
            <a:r>
              <a:rPr lang="en-US" dirty="0">
                <a:latin typeface="Eras Medium ITC" panose="020B0602030504020804" pitchFamily="34" charset="0"/>
              </a:rPr>
              <a:t>Word became flesh (John 1:14)</a:t>
            </a:r>
          </a:p>
          <a:p>
            <a:r>
              <a:rPr lang="en-US" dirty="0">
                <a:latin typeface="Eras Medium ITC" panose="020B0602030504020804" pitchFamily="34" charset="0"/>
              </a:rPr>
              <a:t>Christ was Deity, then became a servant (Heb. 4:14-16; Mark 10:42-45)</a:t>
            </a:r>
          </a:p>
          <a:p>
            <a:r>
              <a:rPr lang="en-US" dirty="0">
                <a:latin typeface="Eras Medium ITC" panose="020B0602030504020804" pitchFamily="34" charset="0"/>
              </a:rPr>
              <a:t> Jesus followed the Father's will obediently to death (Heb. 5:7-9)</a:t>
            </a:r>
          </a:p>
          <a:p>
            <a:r>
              <a:rPr lang="en-US" dirty="0">
                <a:latin typeface="Eras Medium ITC" panose="020B0602030504020804" pitchFamily="34" charset="0"/>
              </a:rPr>
              <a:t> His great sacrifice was not accepted by most, but to us, it is the power unto salvation (1 Cor. 1:20-25, Rom. 1:16)</a:t>
            </a:r>
          </a:p>
          <a:p>
            <a:r>
              <a:rPr lang="en-US" dirty="0">
                <a:latin typeface="Eras Medium ITC" panose="020B0602030504020804" pitchFamily="34" charset="0"/>
              </a:rPr>
              <a:t> I must surrender all that I have that the Father might be glorified (Rom. 12:1-2)</a:t>
            </a:r>
            <a:endParaRPr lang="en-US" dirty="0"/>
          </a:p>
        </p:txBody>
      </p:sp>
    </p:spTree>
    <p:extLst>
      <p:ext uri="{BB962C8B-B14F-4D97-AF65-F5344CB8AC3E}">
        <p14:creationId xmlns:p14="http://schemas.microsoft.com/office/powerpoint/2010/main" val="2452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26999" y="134216"/>
            <a:ext cx="11926455" cy="1325563"/>
          </a:xfrm>
        </p:spPr>
        <p:txBody>
          <a:bodyPr/>
          <a:lstStyle/>
          <a:p>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Prize</a:t>
            </a:r>
            <a:r>
              <a:rPr lang="en-US" dirty="0">
                <a:latin typeface="Eras Medium ITC" panose="020B0602030504020804" pitchFamily="34" charset="0"/>
              </a:rPr>
              <a:t> Of My Life (Phil. 3:12-17)</a:t>
            </a:r>
          </a:p>
        </p:txBody>
      </p:sp>
      <p:sp>
        <p:nvSpPr>
          <p:cNvPr id="3" name="Content Placeholder 2">
            <a:extLst>
              <a:ext uri="{FF2B5EF4-FFF2-40B4-BE49-F238E27FC236}">
                <a16:creationId xmlns:a16="http://schemas.microsoft.com/office/drawing/2014/main" id="{5B4FEA9E-CB3B-01CE-8D08-E8DC8F8DCDDF}"/>
              </a:ext>
            </a:extLst>
          </p:cNvPr>
          <p:cNvSpPr>
            <a:spLocks noGrp="1"/>
          </p:cNvSpPr>
          <p:nvPr>
            <p:ph idx="1"/>
          </p:nvPr>
        </p:nvSpPr>
        <p:spPr>
          <a:xfrm>
            <a:off x="126999" y="1459778"/>
            <a:ext cx="11938002" cy="5264005"/>
          </a:xfrm>
        </p:spPr>
        <p:txBody>
          <a:bodyPr>
            <a:normAutofit fontScale="92500" lnSpcReduction="20000"/>
          </a:bodyPr>
          <a:lstStyle/>
          <a:p>
            <a:pPr marL="0" indent="0">
              <a:buNone/>
            </a:pPr>
            <a:r>
              <a:rPr lang="en-US" b="1" dirty="0">
                <a:latin typeface="Eras Medium ITC" panose="020B0602030504020804" pitchFamily="34" charset="0"/>
              </a:rPr>
              <a:t>The idea of perfection </a:t>
            </a:r>
          </a:p>
          <a:p>
            <a:r>
              <a:rPr lang="en-US" dirty="0">
                <a:latin typeface="Eras Medium ITC" panose="020B0602030504020804" pitchFamily="34" charset="0"/>
              </a:rPr>
              <a:t>Mending (Matt. 4:21)</a:t>
            </a:r>
          </a:p>
          <a:p>
            <a:r>
              <a:rPr lang="en-US" dirty="0">
                <a:latin typeface="Eras Medium ITC" panose="020B0602030504020804" pitchFamily="34" charset="0"/>
              </a:rPr>
              <a:t>Restoring (Gal. 6:1)</a:t>
            </a:r>
          </a:p>
          <a:p>
            <a:r>
              <a:rPr lang="en-US" dirty="0">
                <a:latin typeface="Eras Medium ITC" panose="020B0602030504020804" pitchFamily="34" charset="0"/>
              </a:rPr>
              <a:t>Perfect (1 Thes. 3:10)</a:t>
            </a:r>
          </a:p>
          <a:p>
            <a:r>
              <a:rPr lang="en-US" dirty="0">
                <a:latin typeface="Eras Medium ITC" panose="020B0602030504020804" pitchFamily="34" charset="0"/>
              </a:rPr>
              <a:t>Complete (2 Cor. 13:11)</a:t>
            </a:r>
          </a:p>
          <a:p>
            <a:r>
              <a:rPr lang="en-US" dirty="0">
                <a:latin typeface="Eras Medium ITC" panose="020B0602030504020804" pitchFamily="34" charset="0"/>
              </a:rPr>
              <a:t>Growth process (James 1:2-4)</a:t>
            </a:r>
          </a:p>
          <a:p>
            <a:pPr marL="0" indent="0">
              <a:buNone/>
            </a:pPr>
            <a:endParaRPr lang="en-US" dirty="0">
              <a:latin typeface="Eras Medium ITC" panose="020B0602030504020804" pitchFamily="34" charset="0"/>
            </a:endParaRPr>
          </a:p>
          <a:p>
            <a:pPr marL="0" indent="0">
              <a:buNone/>
            </a:pPr>
            <a:r>
              <a:rPr lang="en-US" b="1" dirty="0">
                <a:latin typeface="Eras Medium ITC" panose="020B0602030504020804" pitchFamily="34" charset="0"/>
              </a:rPr>
              <a:t>Paul says that he presses on</a:t>
            </a:r>
          </a:p>
          <a:p>
            <a:r>
              <a:rPr lang="en-US" dirty="0">
                <a:latin typeface="Eras Medium ITC" panose="020B0602030504020804" pitchFamily="34" charset="0"/>
              </a:rPr>
              <a:t>The verb literally means, "I pursue" or "I follow after.“</a:t>
            </a:r>
          </a:p>
          <a:p>
            <a:r>
              <a:rPr lang="en-US" dirty="0">
                <a:latin typeface="Eras Medium ITC" panose="020B0602030504020804" pitchFamily="34" charset="0"/>
              </a:rPr>
              <a:t>Christ changed Paul from a persecutor to an apostle (Acts 22:3-5)</a:t>
            </a:r>
          </a:p>
          <a:p>
            <a:r>
              <a:rPr lang="en-US" dirty="0">
                <a:latin typeface="Eras Medium ITC" panose="020B0602030504020804" pitchFamily="34" charset="0"/>
              </a:rPr>
              <a:t>The prize belongs to those who run (1 Cor. 9:23-27)</a:t>
            </a:r>
          </a:p>
          <a:p>
            <a:r>
              <a:rPr lang="en-US" dirty="0">
                <a:latin typeface="Eras Medium ITC" panose="020B0602030504020804" pitchFamily="34" charset="0"/>
              </a:rPr>
              <a:t>Paul is thinking of the crown of righteousness (2 Tim. 4:6-8)</a:t>
            </a:r>
          </a:p>
          <a:p>
            <a:pPr marL="0" indent="0">
              <a:buNone/>
            </a:pPr>
            <a:endParaRPr lang="en-US" dirty="0"/>
          </a:p>
        </p:txBody>
      </p:sp>
    </p:spTree>
    <p:extLst>
      <p:ext uri="{BB962C8B-B14F-4D97-AF65-F5344CB8AC3E}">
        <p14:creationId xmlns:p14="http://schemas.microsoft.com/office/powerpoint/2010/main" val="208500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26999" y="134216"/>
            <a:ext cx="11926455" cy="1325563"/>
          </a:xfrm>
        </p:spPr>
        <p:txBody>
          <a:bodyPr/>
          <a:lstStyle/>
          <a:p>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Power </a:t>
            </a:r>
            <a:r>
              <a:rPr lang="en-US" dirty="0">
                <a:latin typeface="Eras Medium ITC" panose="020B0602030504020804" pitchFamily="34" charset="0"/>
              </a:rPr>
              <a:t>Of My Life (Phil. 4:12-13)</a:t>
            </a:r>
          </a:p>
        </p:txBody>
      </p:sp>
      <p:sp>
        <p:nvSpPr>
          <p:cNvPr id="3" name="Content Placeholder 2">
            <a:extLst>
              <a:ext uri="{FF2B5EF4-FFF2-40B4-BE49-F238E27FC236}">
                <a16:creationId xmlns:a16="http://schemas.microsoft.com/office/drawing/2014/main" id="{5B4FEA9E-CB3B-01CE-8D08-E8DC8F8DCDDF}"/>
              </a:ext>
            </a:extLst>
          </p:cNvPr>
          <p:cNvSpPr>
            <a:spLocks noGrp="1"/>
          </p:cNvSpPr>
          <p:nvPr>
            <p:ph idx="1"/>
          </p:nvPr>
        </p:nvSpPr>
        <p:spPr>
          <a:xfrm>
            <a:off x="126999" y="1459778"/>
            <a:ext cx="11938002" cy="5264005"/>
          </a:xfrm>
        </p:spPr>
        <p:txBody>
          <a:bodyPr>
            <a:normAutofit/>
          </a:bodyPr>
          <a:lstStyle/>
          <a:p>
            <a:r>
              <a:rPr lang="en-US" dirty="0">
                <a:latin typeface="Eras Medium ITC" panose="020B0602030504020804" pitchFamily="34" charset="0"/>
              </a:rPr>
              <a:t>Paul’s strength was not in his physical circumstances</a:t>
            </a:r>
          </a:p>
          <a:p>
            <a:r>
              <a:rPr lang="en-US" dirty="0">
                <a:latin typeface="Eras Medium ITC" panose="020B0602030504020804" pitchFamily="34" charset="0"/>
              </a:rPr>
              <a:t>He found strength in the task given to him (1 Tim. 1:12-14)</a:t>
            </a:r>
          </a:p>
          <a:p>
            <a:r>
              <a:rPr lang="en-US" dirty="0">
                <a:latin typeface="Eras Medium ITC" panose="020B0602030504020804" pitchFamily="34" charset="0"/>
              </a:rPr>
              <a:t>Confident trust in Christ (1 Tim. 4:16-18)</a:t>
            </a:r>
          </a:p>
          <a:p>
            <a:r>
              <a:rPr lang="en-US" dirty="0">
                <a:latin typeface="Eras Medium ITC" panose="020B0602030504020804" pitchFamily="34" charset="0"/>
              </a:rPr>
              <a:t>Paul encouraged others to have this strength (Eph. 6:10)</a:t>
            </a:r>
          </a:p>
          <a:p>
            <a:r>
              <a:rPr lang="en-US" dirty="0">
                <a:latin typeface="Eras Medium ITC" panose="020B0602030504020804" pitchFamily="34" charset="0"/>
              </a:rPr>
              <a:t>Men can kill him, but they cannot deprive him of the love and power of Christ in his life (Rom. 8:35-39)</a:t>
            </a:r>
          </a:p>
          <a:p>
            <a:pPr marL="0" indent="0">
              <a:buNone/>
            </a:pPr>
            <a:endParaRPr lang="en-US" dirty="0">
              <a:latin typeface="Eras Medium ITC" panose="020B0602030504020804" pitchFamily="34" charset="0"/>
            </a:endParaRPr>
          </a:p>
          <a:p>
            <a:pPr marL="0" indent="0">
              <a:buNone/>
            </a:pPr>
            <a:endParaRPr lang="en-US" dirty="0"/>
          </a:p>
        </p:txBody>
      </p:sp>
    </p:spTree>
    <p:extLst>
      <p:ext uri="{BB962C8B-B14F-4D97-AF65-F5344CB8AC3E}">
        <p14:creationId xmlns:p14="http://schemas.microsoft.com/office/powerpoint/2010/main" val="334945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75491" y="1237817"/>
            <a:ext cx="11933382" cy="4382366"/>
          </a:xfrm>
        </p:spPr>
        <p:txBody>
          <a:bodyPr>
            <a:noAutofit/>
          </a:bodyPr>
          <a:lstStyle/>
          <a:p>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Purpose</a:t>
            </a:r>
            <a:r>
              <a:rPr lang="en-US" dirty="0">
                <a:latin typeface="Eras Medium ITC" panose="020B0602030504020804" pitchFamily="34" charset="0"/>
              </a:rPr>
              <a:t> Of My Life - </a:t>
            </a:r>
            <a:r>
              <a:rPr lang="en-US" dirty="0" err="1">
                <a:latin typeface="Eras Medium ITC" panose="020B0602030504020804" pitchFamily="34" charset="0"/>
              </a:rPr>
              <a:t>Php</a:t>
            </a:r>
            <a:r>
              <a:rPr lang="en-US" dirty="0">
                <a:latin typeface="Eras Medium ITC" panose="020B0602030504020804" pitchFamily="34" charset="0"/>
              </a:rPr>
              <a:t>. 1:21-24</a:t>
            </a:r>
            <a:br>
              <a:rPr lang="en-US" dirty="0">
                <a:latin typeface="Eras Medium ITC" panose="020B0602030504020804" pitchFamily="34" charset="0"/>
              </a:rPr>
            </a:br>
            <a:r>
              <a:rPr lang="en-US" sz="1800" dirty="0">
                <a:latin typeface="Eras Medium ITC" panose="020B0602030504020804" pitchFamily="34" charset="0"/>
              </a:rPr>
              <a:t> </a:t>
            </a:r>
            <a:br>
              <a:rPr lang="en-US" dirty="0">
                <a:latin typeface="Eras Medium ITC" panose="020B0602030504020804" pitchFamily="34" charset="0"/>
              </a:rPr>
            </a:br>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Pattern</a:t>
            </a:r>
            <a:r>
              <a:rPr lang="en-US" dirty="0">
                <a:latin typeface="Eras Medium ITC" panose="020B0602030504020804" pitchFamily="34" charset="0"/>
              </a:rPr>
              <a:t> Of My Life - </a:t>
            </a:r>
            <a:r>
              <a:rPr lang="en-US" dirty="0" err="1">
                <a:latin typeface="Eras Medium ITC" panose="020B0602030504020804" pitchFamily="34" charset="0"/>
              </a:rPr>
              <a:t>Php</a:t>
            </a:r>
            <a:r>
              <a:rPr lang="en-US" dirty="0">
                <a:latin typeface="Eras Medium ITC" panose="020B0602030504020804" pitchFamily="34" charset="0"/>
              </a:rPr>
              <a:t>. 2:5-8</a:t>
            </a:r>
            <a:br>
              <a:rPr lang="en-US" dirty="0">
                <a:latin typeface="Eras Medium ITC" panose="020B0602030504020804" pitchFamily="34" charset="0"/>
              </a:rPr>
            </a:br>
            <a:r>
              <a:rPr lang="en-US" sz="1800" dirty="0">
                <a:latin typeface="Eras Medium ITC" panose="020B0602030504020804" pitchFamily="34" charset="0"/>
              </a:rPr>
              <a:t> </a:t>
            </a:r>
            <a:br>
              <a:rPr lang="en-US" dirty="0">
                <a:latin typeface="Eras Medium ITC" panose="020B0602030504020804" pitchFamily="34" charset="0"/>
              </a:rPr>
            </a:br>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Prize</a:t>
            </a:r>
            <a:r>
              <a:rPr lang="en-US" dirty="0">
                <a:latin typeface="Eras Medium ITC" panose="020B0602030504020804" pitchFamily="34" charset="0"/>
              </a:rPr>
              <a:t> Of My Life - </a:t>
            </a:r>
            <a:r>
              <a:rPr lang="en-US" dirty="0" err="1">
                <a:latin typeface="Eras Medium ITC" panose="020B0602030504020804" pitchFamily="34" charset="0"/>
              </a:rPr>
              <a:t>Php</a:t>
            </a:r>
            <a:r>
              <a:rPr lang="en-US" dirty="0">
                <a:latin typeface="Eras Medium ITC" panose="020B0602030504020804" pitchFamily="34" charset="0"/>
              </a:rPr>
              <a:t>. 3:12-17</a:t>
            </a:r>
            <a:br>
              <a:rPr lang="en-US" dirty="0">
                <a:latin typeface="Eras Medium ITC" panose="020B0602030504020804" pitchFamily="34" charset="0"/>
              </a:rPr>
            </a:br>
            <a:r>
              <a:rPr lang="en-US" sz="1800" dirty="0">
                <a:latin typeface="Eras Medium ITC" panose="020B0602030504020804" pitchFamily="34" charset="0"/>
              </a:rPr>
              <a:t> </a:t>
            </a:r>
            <a:br>
              <a:rPr lang="en-US" dirty="0">
                <a:latin typeface="Eras Medium ITC" panose="020B0602030504020804" pitchFamily="34" charset="0"/>
              </a:rPr>
            </a:br>
            <a:r>
              <a:rPr lang="en-US" dirty="0">
                <a:latin typeface="Eras Medium ITC" panose="020B0602030504020804" pitchFamily="34" charset="0"/>
              </a:rPr>
              <a:t>Christ Is The </a:t>
            </a:r>
            <a:r>
              <a:rPr lang="en-US" dirty="0">
                <a:solidFill>
                  <a:srgbClr val="FF0000"/>
                </a:solidFill>
                <a:latin typeface="Eras Medium ITC" panose="020B0602030504020804" pitchFamily="34" charset="0"/>
              </a:rPr>
              <a:t>Power</a:t>
            </a:r>
            <a:r>
              <a:rPr lang="en-US" dirty="0">
                <a:latin typeface="Eras Medium ITC" panose="020B0602030504020804" pitchFamily="34" charset="0"/>
              </a:rPr>
              <a:t> Of My Life - </a:t>
            </a:r>
            <a:r>
              <a:rPr lang="en-US" dirty="0" err="1">
                <a:latin typeface="Eras Medium ITC" panose="020B0602030504020804" pitchFamily="34" charset="0"/>
              </a:rPr>
              <a:t>Php</a:t>
            </a:r>
            <a:r>
              <a:rPr lang="en-US" dirty="0">
                <a:latin typeface="Eras Medium ITC" panose="020B0602030504020804" pitchFamily="34" charset="0"/>
              </a:rPr>
              <a:t>. 4:12-13</a:t>
            </a:r>
          </a:p>
        </p:txBody>
      </p:sp>
    </p:spTree>
    <p:extLst>
      <p:ext uri="{BB962C8B-B14F-4D97-AF65-F5344CB8AC3E}">
        <p14:creationId xmlns:p14="http://schemas.microsoft.com/office/powerpoint/2010/main" val="150683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D47-5EAA-E4AB-4000-8548336D01BB}"/>
              </a:ext>
            </a:extLst>
          </p:cNvPr>
          <p:cNvSpPr>
            <a:spLocks noGrp="1"/>
          </p:cNvSpPr>
          <p:nvPr>
            <p:ph type="title"/>
          </p:nvPr>
        </p:nvSpPr>
        <p:spPr>
          <a:xfrm>
            <a:off x="126999" y="134216"/>
            <a:ext cx="11926455" cy="1325563"/>
          </a:xfrm>
        </p:spPr>
        <p:txBody>
          <a:bodyPr>
            <a:normAutofit/>
          </a:bodyPr>
          <a:lstStyle/>
          <a:p>
            <a:r>
              <a:rPr lang="en-US" sz="6000" dirty="0">
                <a:latin typeface="Eras Bold ITC" panose="020B0907030504020204" pitchFamily="34" charset="0"/>
              </a:rPr>
              <a:t>Perspective is Everything</a:t>
            </a:r>
          </a:p>
        </p:txBody>
      </p:sp>
      <p:sp>
        <p:nvSpPr>
          <p:cNvPr id="3" name="Content Placeholder 2">
            <a:extLst>
              <a:ext uri="{FF2B5EF4-FFF2-40B4-BE49-F238E27FC236}">
                <a16:creationId xmlns:a16="http://schemas.microsoft.com/office/drawing/2014/main" id="{5B4FEA9E-CB3B-01CE-8D08-E8DC8F8DCDDF}"/>
              </a:ext>
            </a:extLst>
          </p:cNvPr>
          <p:cNvSpPr>
            <a:spLocks noGrp="1"/>
          </p:cNvSpPr>
          <p:nvPr>
            <p:ph idx="1"/>
          </p:nvPr>
        </p:nvSpPr>
        <p:spPr>
          <a:xfrm>
            <a:off x="126999" y="1459778"/>
            <a:ext cx="11938002" cy="5264005"/>
          </a:xfrm>
        </p:spPr>
        <p:txBody>
          <a:bodyPr>
            <a:normAutofit/>
          </a:bodyPr>
          <a:lstStyle/>
          <a:p>
            <a:pPr marL="0" marR="0" indent="0" algn="l" rtl="0">
              <a:buNone/>
            </a:pPr>
            <a:r>
              <a:rPr lang="en-US" sz="3600" b="0" i="0" u="none" strike="noStrike" baseline="0" dirty="0">
                <a:latin typeface="Eras Medium ITC" panose="020B0602030504020804" pitchFamily="34" charset="0"/>
              </a:rPr>
              <a:t>Therefore we do not lose heart, but though our outer man is decaying, yet our inner man is being renewed day by day. For momentary, light affliction is producing for us an eternal weight of glory far beyond all comparison, while we look not at the things which are seen, but at the things which are not seen; for the things which are seen are temporal, but the things which are not seen are eternal.</a:t>
            </a:r>
          </a:p>
          <a:p>
            <a:pPr marL="0" marR="0" indent="0" algn="r" rtl="0">
              <a:buNone/>
            </a:pPr>
            <a:r>
              <a:rPr lang="en-US" sz="3600" dirty="0">
                <a:latin typeface="Eras Medium ITC" panose="020B0602030504020804" pitchFamily="34" charset="0"/>
              </a:rPr>
              <a:t>2 </a:t>
            </a:r>
            <a:r>
              <a:rPr lang="en-US" sz="3600" b="0" i="0" u="none" strike="noStrike" baseline="0" dirty="0">
                <a:latin typeface="Eras Medium ITC" panose="020B0602030504020804" pitchFamily="34" charset="0"/>
              </a:rPr>
              <a:t>Corinthians 4:16-18</a:t>
            </a:r>
            <a:endParaRPr lang="en-US" sz="3600" dirty="0">
              <a:latin typeface="Eras Medium ITC" panose="020B0602030504020804" pitchFamily="34" charset="0"/>
            </a:endParaRPr>
          </a:p>
          <a:p>
            <a:pPr marL="0" indent="0">
              <a:buNone/>
            </a:pPr>
            <a:endParaRPr lang="en-US" dirty="0"/>
          </a:p>
        </p:txBody>
      </p:sp>
    </p:spTree>
    <p:extLst>
      <p:ext uri="{BB962C8B-B14F-4D97-AF65-F5344CB8AC3E}">
        <p14:creationId xmlns:p14="http://schemas.microsoft.com/office/powerpoint/2010/main" val="84036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540</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Eras Bold ITC</vt:lpstr>
      <vt:lpstr>Eras Demi ITC</vt:lpstr>
      <vt:lpstr>Eras Medium ITC</vt:lpstr>
      <vt:lpstr>Office Theme</vt:lpstr>
      <vt:lpstr>To Live is Christ</vt:lpstr>
      <vt:lpstr>Perspective</vt:lpstr>
      <vt:lpstr>Christ Is The Purpose Of My Life   Christ Is The Pattern Of My Life   Christ Is The Prize Of My Life   Christ Is The Power Of My Life</vt:lpstr>
      <vt:lpstr>Christ Is The Purpose Of My Life (Php. 1:21-24)</vt:lpstr>
      <vt:lpstr>Christ Is The Pattern Of My Life (Phil. 2:5-8)</vt:lpstr>
      <vt:lpstr>Christ Is The Prize Of My Life (Phil. 3:12-17)</vt:lpstr>
      <vt:lpstr>Christ Is The Power Of My Life (Phil. 4:12-13)</vt:lpstr>
      <vt:lpstr>Christ Is The Purpose Of My Life - Php. 1:21-24   Christ Is The Pattern Of My Life - Php. 2:5-8   Christ Is The Prize Of My Life - Php. 3:12-17   Christ Is The Power Of My Life - Php. 4:12-13</vt:lpstr>
      <vt:lpstr>Perspective is Everything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is My</dc:title>
  <dc:creator>Josh Blackmer</dc:creator>
  <cp:lastModifiedBy>Josh Blackmer</cp:lastModifiedBy>
  <cp:revision>10</cp:revision>
  <dcterms:created xsi:type="dcterms:W3CDTF">2023-05-17T16:34:16Z</dcterms:created>
  <dcterms:modified xsi:type="dcterms:W3CDTF">2023-05-17T21:12:55Z</dcterms:modified>
</cp:coreProperties>
</file>