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5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63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7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1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0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6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8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6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3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23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146" y="1077626"/>
            <a:ext cx="9958754" cy="3317443"/>
          </a:xfrm>
        </p:spPr>
        <p:txBody>
          <a:bodyPr anchor="t">
            <a:normAutofit/>
          </a:bodyPr>
          <a:lstStyle/>
          <a:p>
            <a:r>
              <a:rPr lang="en-US" sz="7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A True Encouragement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B7E928-7D7C-6465-EFAD-E082A5524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8586" y="4395069"/>
            <a:ext cx="9785873" cy="1208374"/>
          </a:xfrm>
        </p:spPr>
        <p:txBody>
          <a:bodyPr anchor="b">
            <a:norm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Acts 9:26-27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04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Barnabas saw Saul's change of heart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79" y="4087906"/>
            <a:ext cx="10216180" cy="2438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Don’t hold sin over someone! (1 Cor. 13:5)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Have the same love that Christ had! (John 15:12)</a:t>
            </a:r>
          </a:p>
        </p:txBody>
      </p:sp>
    </p:spTree>
    <p:extLst>
      <p:ext uri="{BB962C8B-B14F-4D97-AF65-F5344CB8AC3E}">
        <p14:creationId xmlns:p14="http://schemas.microsoft.com/office/powerpoint/2010/main" val="276046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Barnabas saw Saul’s </a:t>
            </a:r>
            <a:r>
              <a:rPr lang="en-US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potential</a:t>
            </a:r>
            <a:endParaRPr lang="en-US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087903"/>
            <a:ext cx="10216180" cy="242047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Don’t discount others’ roles! (1 Cor. 12:20-25)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Your encouragement can lead to others doing great things for God!</a:t>
            </a:r>
          </a:p>
        </p:txBody>
      </p:sp>
    </p:spTree>
    <p:extLst>
      <p:ext uri="{BB962C8B-B14F-4D97-AF65-F5344CB8AC3E}">
        <p14:creationId xmlns:p14="http://schemas.microsoft.com/office/powerpoint/2010/main" val="2686309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Barnabas </a:t>
            </a:r>
            <a:r>
              <a:rPr lang="en-US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took an active role in Saul’s life</a:t>
            </a:r>
            <a:endParaRPr lang="en-US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087906"/>
            <a:ext cx="10180320" cy="23666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Don’t leave others alone!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Show others how to be a servant for God! 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(Acts 11:25-26; 13:1-43)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67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Barnabas </a:t>
            </a:r>
            <a:r>
              <a:rPr lang="en-US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understood God’s forgiveness</a:t>
            </a:r>
            <a:endParaRPr lang="en-US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087907"/>
            <a:ext cx="10144462" cy="136263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Heb. 10:16-17     Psa. 103:2-5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Eph. 1:7; 4:31-32     Col. 3:12-13	</a:t>
            </a:r>
          </a:p>
        </p:txBody>
      </p:sp>
    </p:spTree>
    <p:extLst>
      <p:ext uri="{BB962C8B-B14F-4D97-AF65-F5344CB8AC3E}">
        <p14:creationId xmlns:p14="http://schemas.microsoft.com/office/powerpoint/2010/main" val="4739278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sz="4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How are you being an active encourager?</a:t>
            </a:r>
            <a:endParaRPr lang="en-US" sz="48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994212"/>
            <a:ext cx="10216180" cy="340658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 you watch for others’ change of heart?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 you see others’ potential?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 you take an active role in others’ lives?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Do you seek to model God’s forgiveness?</a:t>
            </a:r>
          </a:p>
        </p:txBody>
      </p:sp>
    </p:spTree>
    <p:extLst>
      <p:ext uri="{BB962C8B-B14F-4D97-AF65-F5344CB8AC3E}">
        <p14:creationId xmlns:p14="http://schemas.microsoft.com/office/powerpoint/2010/main" val="27121581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9DED2-9A31-AF6F-9224-9944FC4CF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70" b="6043"/>
          <a:stretch/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E2608-C79A-B7FC-354D-08BA0E7BF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022954"/>
            <a:ext cx="10843708" cy="590694"/>
          </a:xfrm>
        </p:spPr>
        <p:txBody>
          <a:bodyPr anchor="t">
            <a:noAutofit/>
          </a:bodyPr>
          <a:lstStyle/>
          <a:p>
            <a:r>
              <a:rPr lang="en-US" sz="4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Have you Followed God’s plan?</a:t>
            </a:r>
            <a:endParaRPr lang="en-US" sz="48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osefin Sans" pitchFamily="2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6">
            <a:extLst>
              <a:ext uri="{FF2B5EF4-FFF2-40B4-BE49-F238E27FC236}">
                <a16:creationId xmlns:a16="http://schemas.microsoft.com/office/drawing/2014/main" id="{B99EE468-FF3A-FD6E-2DF7-9F63B17A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79" y="2940424"/>
            <a:ext cx="10216180" cy="358588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Believe Jesus is God’s Son (John 8:24)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Repent of Your Sins (Acts 17:30-31)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Confess Your Faith (Romans 10:9)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Be Baptized (Acts 22:16)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osefin Sans" pitchFamily="2" charset="0"/>
              </a:rPr>
              <a:t>Remain Faithful (Rev 2:10)</a:t>
            </a:r>
          </a:p>
        </p:txBody>
      </p:sp>
    </p:spTree>
    <p:extLst>
      <p:ext uri="{BB962C8B-B14F-4D97-AF65-F5344CB8AC3E}">
        <p14:creationId xmlns:p14="http://schemas.microsoft.com/office/powerpoint/2010/main" val="491922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jornVTI">
  <a:themeElements>
    <a:clrScheme name="Bjorn">
      <a:dk1>
        <a:sysClr val="windowText" lastClr="000000"/>
      </a:dk1>
      <a:lt1>
        <a:sysClr val="window" lastClr="FFFFFF"/>
      </a:lt1>
      <a:dk2>
        <a:srgbClr val="252747"/>
      </a:dk2>
      <a:lt2>
        <a:srgbClr val="ECE4E9"/>
      </a:lt2>
      <a:accent1>
        <a:srgbClr val="736EB6"/>
      </a:accent1>
      <a:accent2>
        <a:srgbClr val="AB5991"/>
      </a:accent2>
      <a:accent3>
        <a:srgbClr val="AC9F39"/>
      </a:accent3>
      <a:accent4>
        <a:srgbClr val="756029"/>
      </a:accent4>
      <a:accent5>
        <a:srgbClr val="E87850"/>
      </a:accent5>
      <a:accent6>
        <a:srgbClr val="C6922A"/>
      </a:accent6>
      <a:hlink>
        <a:srgbClr val="736EB6"/>
      </a:hlink>
      <a:folHlink>
        <a:srgbClr val="AB5991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198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Josefin Sans</vt:lpstr>
      <vt:lpstr>Neue Haas Grotesk Text Pro</vt:lpstr>
      <vt:lpstr>BjornVTI</vt:lpstr>
      <vt:lpstr>A True Encouragement</vt:lpstr>
      <vt:lpstr>Barnabas saw Saul's change of heart</vt:lpstr>
      <vt:lpstr>Barnabas saw Saul’s potential</vt:lpstr>
      <vt:lpstr>Barnabas took an active role in Saul’s life</vt:lpstr>
      <vt:lpstr>Barnabas understood God’s forgiveness</vt:lpstr>
      <vt:lpstr>How are you being an active encourager?</vt:lpstr>
      <vt:lpstr>Have you Followed God’s plan?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True Encouragement</dc:title>
  <dc:creator>Simon Tyson</dc:creator>
  <cp:lastModifiedBy>David Sproule</cp:lastModifiedBy>
  <cp:revision>2</cp:revision>
  <dcterms:created xsi:type="dcterms:W3CDTF">2023-05-23T19:27:36Z</dcterms:created>
  <dcterms:modified xsi:type="dcterms:W3CDTF">2023-05-28T20:55:54Z</dcterms:modified>
</cp:coreProperties>
</file>