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3" r:id="rId4"/>
    <p:sldId id="274" r:id="rId5"/>
    <p:sldId id="275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4AB"/>
    <a:srgbClr val="1176C8"/>
    <a:srgbClr val="00A7F6"/>
    <a:srgbClr val="00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37AE-2F9A-6B94-B9F5-8F125F24C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1AAA0-1815-4C7C-21F5-6D9B01BA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1A179-3182-E7AC-FA86-3BC5DD6D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84FBB-AE19-2AFF-5314-8A6CDA6B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71976-23BF-3F64-34D0-5A1AF069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font, screenshot, electric blue&#10;&#10;Description automatically generated">
            <a:extLst>
              <a:ext uri="{FF2B5EF4-FFF2-40B4-BE49-F238E27FC236}">
                <a16:creationId xmlns:a16="http://schemas.microsoft.com/office/drawing/2014/main" id="{F4BEA4F0-26AE-30D0-AE73-1B435F7A1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8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CB2D-5212-56DA-725F-5F533499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58643-C5C8-09C6-5782-056AA1979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52298-FFA0-79C0-100C-F60643D8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B4B5-0F6D-07B4-8E75-FE5E906A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CF91B-DBB5-306B-FA30-75529099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0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66DB8-9666-4494-9652-A9DF940F8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A692E-DC48-0123-795B-AAAA1FC4B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AFD0C-5811-D80B-AD3A-3789F1D7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8D459-8E46-7AA8-B159-B53566BD1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ABFD-5C88-BF43-FE8A-DAAA1A9C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B4F6-9223-2DE9-1866-EA211766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2119462"/>
            <a:ext cx="11650362" cy="47382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06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86E5-A566-A46B-149C-53975369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740E3-D22B-F364-36ED-200778868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A39B-C5F5-3C66-8A70-DCCD7BD2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580A-666A-1525-FB1F-FFD31427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DBBDD-C33F-A66A-27A5-8053F9BF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97B2-867F-290A-B1AF-D0EDFB27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42D3-32E5-D157-B655-4C66350C2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C65B9-8401-70BB-EFC4-9FD9AD186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5713D-B272-4A2D-6696-8FED5319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1C245-5D4E-15F3-7A02-A3807CB0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AEFB7-6018-F7EE-23C5-74133BDC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6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BE57-9613-A167-BB0A-8005CCE2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BBFF1-965D-D197-A66F-D300B3E2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A2EB8-06ED-CF75-3C2C-CFE67BDC4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1CEEC-8188-0683-7464-61F70037C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D54C3-190E-C710-D15D-AEA8E115C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C1D68-114A-DDFA-E433-BECF0D5B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796F5-2B63-9F53-C5B0-95A97AE8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318C5-FA4F-83DE-1CC4-64618A12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EECA-1726-B04D-E074-048B7AE8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3613E-DAD7-8DE2-7E81-837EA8F53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13335-D865-DCCA-0011-E041E762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EF25D-8FB7-2EC1-2D7B-9DF460A8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782C7C-DC87-40FF-40A0-F1F8C939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F8737-D4AE-205B-E8DB-6A5F472E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C2F1-7127-B86A-233D-2EF0F0493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977B-EFA2-1BDD-EE45-D6DB92D1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4662-AB4C-AF00-5428-F66F41A8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DA73C-BD22-2082-9429-E8920DD4A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4E7AA-3479-4A3E-B74E-80496625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C8C2C-6E99-2500-FE50-8C3173C8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8346E-14BB-13AC-6EBC-034B9B0B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1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4C93-2810-1A18-05FA-5B9F5BC96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1E538-964B-EECA-63C7-2EF8D5D38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EDBAA-B075-615F-B757-9AF96C1B3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F11A9-E89B-30ED-3A45-8219DFCC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84997-5784-2B4B-0CED-D8298B2E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C59CE-1F83-44E9-2E56-6B9BB6E0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3F649-8097-F190-395D-29F3DF44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0311B-CCB5-9344-93D2-CD384C005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F576-FFC7-413F-CFC0-7CAA84F47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88E5-F94D-4024-85EE-EE84E7F701A0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A6A39-3E03-EE0B-BFBF-F10231371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4FCD9-64EF-277C-B61A-0797999C8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4930-1381-4A20-9D51-DC706003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5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1D83C2F0-64E7-0776-62A0-2D1143893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69097"/>
          <a:stretch/>
        </p:blipFill>
        <p:spPr>
          <a:xfrm>
            <a:off x="504" y="504825"/>
            <a:ext cx="12190992" cy="16146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8055-8906-26AA-9D75-418BB7C13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Law of Cause and Effect (17:24)</a:t>
            </a:r>
          </a:p>
          <a:p>
            <a:pPr lvl="1"/>
            <a:r>
              <a:rPr lang="en-US" dirty="0"/>
              <a:t>Every material effect must have an adequate cause that existed before the effect</a:t>
            </a:r>
          </a:p>
          <a:p>
            <a:pPr lvl="1"/>
            <a:r>
              <a:rPr lang="en-US" dirty="0"/>
              <a:t>The universe did not create itself!  Where did it come from?</a:t>
            </a:r>
          </a:p>
          <a:p>
            <a:pPr lvl="1"/>
            <a:r>
              <a:rPr lang="en-US" dirty="0"/>
              <a:t>“The God made the world and everything in it” (see Gen. 1:1; Psa. 33:6, 9)</a:t>
            </a:r>
          </a:p>
          <a:p>
            <a:r>
              <a:rPr lang="en-US" dirty="0"/>
              <a:t>The Law of Biogenesis (17:25-26) – no exceptions to laws</a:t>
            </a:r>
          </a:p>
          <a:p>
            <a:pPr lvl="1"/>
            <a:r>
              <a:rPr lang="en-US" dirty="0"/>
              <a:t>Life in this material universe comes from previous life of its own kind</a:t>
            </a:r>
          </a:p>
          <a:p>
            <a:pPr lvl="1"/>
            <a:r>
              <a:rPr lang="en-US" dirty="0"/>
              <a:t>Life did not come into existence by itself!  Where did it come from?</a:t>
            </a:r>
          </a:p>
          <a:p>
            <a:pPr lvl="1"/>
            <a:r>
              <a:rPr lang="en-US" dirty="0"/>
              <a:t>The God “gives to all life” (17:25)… “He has made…all” (17:26) </a:t>
            </a:r>
          </a:p>
          <a:p>
            <a:pPr lvl="1"/>
            <a:r>
              <a:rPr lang="en-US" dirty="0"/>
              <a:t>Life is the product of the ever-living God (1 Thess. 1:9; Heb. 3:12; 9:14)</a:t>
            </a:r>
          </a:p>
          <a:p>
            <a:r>
              <a:rPr lang="en-US" dirty="0"/>
              <a:t>The God is Lord of all (17:24) and is sovereign over all (17:26) – He exists!</a:t>
            </a:r>
          </a:p>
        </p:txBody>
      </p:sp>
      <p:pic>
        <p:nvPicPr>
          <p:cNvPr id="12" name="Picture 1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3A4A1DD-C6FB-E137-A964-5AEE02367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3"/>
          <a:stretch/>
        </p:blipFill>
        <p:spPr>
          <a:xfrm>
            <a:off x="504" y="283"/>
            <a:ext cx="12190992" cy="689673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9B2DB27-3948-6B2C-B72F-EAEB29F1B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r="40156" b="78336"/>
          <a:stretch/>
        </p:blipFill>
        <p:spPr>
          <a:xfrm>
            <a:off x="504" y="689956"/>
            <a:ext cx="7295646" cy="7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094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rectangle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7C38C1BF-BE75-BC98-589A-5C85BCC3FF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51806"/>
          <a:stretch/>
        </p:blipFill>
        <p:spPr>
          <a:xfrm>
            <a:off x="504" y="1671032"/>
            <a:ext cx="12190992" cy="1634144"/>
          </a:xfrm>
          <a:prstGeom prst="rect">
            <a:avLst/>
          </a:prstGeom>
        </p:spPr>
      </p:pic>
      <p:pic>
        <p:nvPicPr>
          <p:cNvPr id="13" name="Picture 12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1D83C2F0-64E7-0776-62A0-2D114389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69097"/>
          <a:stretch/>
        </p:blipFill>
        <p:spPr>
          <a:xfrm>
            <a:off x="504" y="504825"/>
            <a:ext cx="12190992" cy="1614637"/>
          </a:xfrm>
          <a:prstGeom prst="rect">
            <a:avLst/>
          </a:prstGeom>
        </p:spPr>
      </p:pic>
      <p:pic>
        <p:nvPicPr>
          <p:cNvPr id="8" name="Picture 7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8B2F8C19-104C-313F-A5FF-FB759CDB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9097"/>
          <a:stretch/>
        </p:blipFill>
        <p:spPr>
          <a:xfrm>
            <a:off x="504" y="428625"/>
            <a:ext cx="12190992" cy="16908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8055-8906-26AA-9D75-418BB7C1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3291840"/>
            <a:ext cx="11650362" cy="3428716"/>
          </a:xfrm>
        </p:spPr>
        <p:txBody>
          <a:bodyPr>
            <a:normAutofit/>
          </a:bodyPr>
          <a:lstStyle/>
          <a:p>
            <a:r>
              <a:rPr lang="en-US" dirty="0"/>
              <a:t>The God has revealed Himself to mankind in nature (Psa. 19:1; Rom. 1:20)</a:t>
            </a:r>
          </a:p>
          <a:p>
            <a:r>
              <a:rPr lang="en-US" dirty="0"/>
              <a:t>The God has revealed Himself to mankind in Scripture = NOT far from us!</a:t>
            </a:r>
          </a:p>
          <a:p>
            <a:pPr lvl="1"/>
            <a:r>
              <a:rPr lang="en-US" dirty="0"/>
              <a:t>Every word in Scripture is from God (2 Tim. 3:16-17; 1 Cor. 2:10-13; 2 Pet. </a:t>
            </a:r>
            <a:r>
              <a:rPr lang="en-US"/>
              <a:t>1:20-21)</a:t>
            </a:r>
            <a:endParaRPr lang="en-US" dirty="0"/>
          </a:p>
          <a:p>
            <a:pPr lvl="1"/>
            <a:r>
              <a:rPr lang="en-US" dirty="0"/>
              <a:t>Evidence:   (1) The Unity of the Bible + (2) The Factual Accuracy of the Bible + </a:t>
            </a:r>
            <a:br>
              <a:rPr lang="en-US" dirty="0"/>
            </a:br>
            <a:r>
              <a:rPr lang="en-US" dirty="0"/>
              <a:t>(3) Prophetic Fulfillment in the Bible + (4) Scientific Foreknowledge in the Bible</a:t>
            </a:r>
          </a:p>
          <a:p>
            <a:r>
              <a:rPr lang="en-US" dirty="0"/>
              <a:t>God’s fingerprints (i.e., evidence of inspiration) are found throughout the Bible, “so that man should seek the Lord,” that they might “find Him” (17:27)</a:t>
            </a:r>
          </a:p>
        </p:txBody>
      </p:sp>
      <p:pic>
        <p:nvPicPr>
          <p:cNvPr id="12" name="Picture 1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3A4A1DD-C6FB-E137-A964-5AEE023670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3"/>
          <a:stretch/>
        </p:blipFill>
        <p:spPr>
          <a:xfrm>
            <a:off x="504" y="283"/>
            <a:ext cx="12190992" cy="689673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9B2DB27-3948-6B2C-B72F-EAEB29F1B3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r="40156" b="78336"/>
          <a:stretch/>
        </p:blipFill>
        <p:spPr>
          <a:xfrm>
            <a:off x="504" y="689956"/>
            <a:ext cx="7295646" cy="795944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C3956B16-8297-8182-D515-346D5D07E9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5" r="10700" b="60973"/>
          <a:stretch/>
        </p:blipFill>
        <p:spPr>
          <a:xfrm>
            <a:off x="504" y="1828800"/>
            <a:ext cx="1088657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472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4B49A1F-A208-E640-B0BA-B5168C449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2" b="34371"/>
          <a:stretch/>
        </p:blipFill>
        <p:spPr>
          <a:xfrm>
            <a:off x="504" y="2809876"/>
            <a:ext cx="12190992" cy="1690838"/>
          </a:xfrm>
          <a:prstGeom prst="rect">
            <a:avLst/>
          </a:prstGeom>
        </p:spPr>
      </p:pic>
      <p:pic>
        <p:nvPicPr>
          <p:cNvPr id="4" name="Picture 3" descr="A blue rectangle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7C38C1BF-BE75-BC98-589A-5C85BCC3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51806"/>
          <a:stretch/>
        </p:blipFill>
        <p:spPr>
          <a:xfrm>
            <a:off x="504" y="1671032"/>
            <a:ext cx="12190992" cy="1634144"/>
          </a:xfrm>
          <a:prstGeom prst="rect">
            <a:avLst/>
          </a:prstGeom>
        </p:spPr>
      </p:pic>
      <p:pic>
        <p:nvPicPr>
          <p:cNvPr id="13" name="Picture 12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1D83C2F0-64E7-0776-62A0-2D1143893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69097"/>
          <a:stretch/>
        </p:blipFill>
        <p:spPr>
          <a:xfrm>
            <a:off x="504" y="504825"/>
            <a:ext cx="12190992" cy="1614637"/>
          </a:xfrm>
          <a:prstGeom prst="rect">
            <a:avLst/>
          </a:prstGeom>
        </p:spPr>
      </p:pic>
      <p:pic>
        <p:nvPicPr>
          <p:cNvPr id="8" name="Picture 7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8B2F8C19-104C-313F-A5FF-FB759CDBD6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9097"/>
          <a:stretch/>
        </p:blipFill>
        <p:spPr>
          <a:xfrm>
            <a:off x="504" y="428625"/>
            <a:ext cx="12190992" cy="16908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8055-8906-26AA-9D75-418BB7C1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4472558"/>
            <a:ext cx="11650362" cy="23851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Christ’s resurrection is a Biblical truth </a:t>
            </a:r>
          </a:p>
          <a:p>
            <a:pPr lvl="1">
              <a:lnSpc>
                <a:spcPct val="95000"/>
              </a:lnSpc>
            </a:pPr>
            <a:r>
              <a:rPr lang="en-US" sz="2600" dirty="0"/>
              <a:t>The Bible provides “proofs” (Acts 1:3), “witnesses” (Acts 2:32; 1 Cor. 15:4-8), “martyrs” (Acts 12:1-4; Rev. 6:9-11) and major “conversions” (Acts 8:1-3; 9:1-20 + John 7:5; 1 Cor. 15:7; Acts 1:14; Gal. 2:7-12)</a:t>
            </a:r>
          </a:p>
          <a:p>
            <a:pPr>
              <a:lnSpc>
                <a:spcPct val="95000"/>
              </a:lnSpc>
            </a:pPr>
            <a:r>
              <a:rPr lang="en-US" dirty="0"/>
              <a:t>Christ’s resurrection is a historical reality</a:t>
            </a:r>
          </a:p>
          <a:p>
            <a:pPr lvl="1">
              <a:lnSpc>
                <a:spcPct val="95000"/>
              </a:lnSpc>
            </a:pPr>
            <a:r>
              <a:rPr lang="en-US" sz="2600" dirty="0"/>
              <a:t>Historians affirm: Jesus lived, died, was buried, His tomb was empty and lives were transformed</a:t>
            </a:r>
          </a:p>
          <a:p>
            <a:pPr>
              <a:lnSpc>
                <a:spcPct val="95000"/>
              </a:lnSpc>
            </a:pPr>
            <a:r>
              <a:rPr lang="en-US" dirty="0"/>
              <a:t>Christ’s resurrection guarantees our own afterlife (Acts 17:31; 1 Cor. 15:20-23; 1 Thess. </a:t>
            </a:r>
            <a:r>
              <a:rPr lang="en-US"/>
              <a:t>4:14-17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Christ’s resurrection guarantees judgment (Acts 17:31; Rom. 2:16)</a:t>
            </a:r>
          </a:p>
        </p:txBody>
      </p:sp>
      <p:pic>
        <p:nvPicPr>
          <p:cNvPr id="12" name="Picture 1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3A4A1DD-C6FB-E137-A964-5AEE023670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3"/>
          <a:stretch/>
        </p:blipFill>
        <p:spPr>
          <a:xfrm>
            <a:off x="504" y="283"/>
            <a:ext cx="12190992" cy="689673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9B2DB27-3948-6B2C-B72F-EAEB29F1B3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r="40156" b="78336"/>
          <a:stretch/>
        </p:blipFill>
        <p:spPr>
          <a:xfrm>
            <a:off x="504" y="689956"/>
            <a:ext cx="7295646" cy="795944"/>
          </a:xfrm>
          <a:prstGeom prst="rect">
            <a:avLst/>
          </a:prstGeom>
        </p:spPr>
      </p:pic>
      <p:pic>
        <p:nvPicPr>
          <p:cNvPr id="11" name="Picture 10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7D29C78-89BE-BDDF-FFD4-E3D7DE3215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2" r="1871" b="43054"/>
          <a:stretch/>
        </p:blipFill>
        <p:spPr>
          <a:xfrm>
            <a:off x="504" y="2809876"/>
            <a:ext cx="11962896" cy="1095374"/>
          </a:xfrm>
          <a:prstGeom prst="rect">
            <a:avLst/>
          </a:prstGeom>
        </p:spPr>
      </p:pic>
      <p:pic>
        <p:nvPicPr>
          <p:cNvPr id="14" name="Picture 1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FBF468-1CDF-57D1-D4B1-D5994EB735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5" r="10700" b="60973"/>
          <a:stretch/>
        </p:blipFill>
        <p:spPr>
          <a:xfrm>
            <a:off x="504" y="1828800"/>
            <a:ext cx="1088657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08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5E34391-EC80-6E2E-C40C-A341BDB0D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2" b="17907"/>
          <a:stretch/>
        </p:blipFill>
        <p:spPr>
          <a:xfrm>
            <a:off x="504" y="3995590"/>
            <a:ext cx="12190992" cy="1634144"/>
          </a:xfrm>
          <a:prstGeom prst="rect">
            <a:avLst/>
          </a:prstGeom>
        </p:spPr>
      </p:pic>
      <p:pic>
        <p:nvPicPr>
          <p:cNvPr id="5" name="Picture 4" descr="A blu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4B49A1F-A208-E640-B0BA-B5168C4492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2" b="34371"/>
          <a:stretch/>
        </p:blipFill>
        <p:spPr>
          <a:xfrm>
            <a:off x="504" y="2809876"/>
            <a:ext cx="12190992" cy="1690838"/>
          </a:xfrm>
          <a:prstGeom prst="rect">
            <a:avLst/>
          </a:prstGeom>
        </p:spPr>
      </p:pic>
      <p:pic>
        <p:nvPicPr>
          <p:cNvPr id="4" name="Picture 3" descr="A blue rectangle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7C38C1BF-BE75-BC98-589A-5C85BCC3F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51806"/>
          <a:stretch/>
        </p:blipFill>
        <p:spPr>
          <a:xfrm>
            <a:off x="504" y="1671032"/>
            <a:ext cx="12190992" cy="1634144"/>
          </a:xfrm>
          <a:prstGeom prst="rect">
            <a:avLst/>
          </a:prstGeom>
        </p:spPr>
      </p:pic>
      <p:pic>
        <p:nvPicPr>
          <p:cNvPr id="13" name="Picture 12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1D83C2F0-64E7-0776-62A0-2D1143893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69097"/>
          <a:stretch/>
        </p:blipFill>
        <p:spPr>
          <a:xfrm>
            <a:off x="504" y="504825"/>
            <a:ext cx="12190992" cy="1614637"/>
          </a:xfrm>
          <a:prstGeom prst="rect">
            <a:avLst/>
          </a:prstGeom>
        </p:spPr>
      </p:pic>
      <p:pic>
        <p:nvPicPr>
          <p:cNvPr id="8" name="Picture 7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8B2F8C19-104C-313F-A5FF-FB759CDBD6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9097"/>
          <a:stretch/>
        </p:blipFill>
        <p:spPr>
          <a:xfrm>
            <a:off x="504" y="428625"/>
            <a:ext cx="12190992" cy="169083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D78055-8906-26AA-9D75-418BB7C1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19" y="5629734"/>
            <a:ext cx="11650362" cy="122798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God will not overlook our ignorance (17:30; 2 Thess. 1:8-9)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 must obey God’s commands (Heb. 5:9; Matt. 7:24-27)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 must prepare myself for judgment (2 Cor. 5:10; Luke 13:3; 2 Pet. 3:9)</a:t>
            </a:r>
          </a:p>
        </p:txBody>
      </p:sp>
      <p:pic>
        <p:nvPicPr>
          <p:cNvPr id="12" name="Picture 11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3A4A1DD-C6FB-E137-A964-5AEE023670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3"/>
          <a:stretch/>
        </p:blipFill>
        <p:spPr>
          <a:xfrm>
            <a:off x="504" y="283"/>
            <a:ext cx="12190992" cy="689673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9B2DB27-3948-6B2C-B72F-EAEB29F1B3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r="40156" b="78336"/>
          <a:stretch/>
        </p:blipFill>
        <p:spPr>
          <a:xfrm>
            <a:off x="504" y="689956"/>
            <a:ext cx="7295646" cy="795944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7171DFFE-268C-214D-2CAE-E687DBD942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2" r="1871" b="43054"/>
          <a:stretch/>
        </p:blipFill>
        <p:spPr>
          <a:xfrm>
            <a:off x="504" y="2809876"/>
            <a:ext cx="11962896" cy="1095374"/>
          </a:xfrm>
          <a:prstGeom prst="rect">
            <a:avLst/>
          </a:prstGeom>
        </p:spPr>
      </p:pic>
      <p:pic>
        <p:nvPicPr>
          <p:cNvPr id="9" name="Picture 8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3DFB5BE1-6205-55C0-4D2E-FECAA0D64F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5" r="10700" b="60973"/>
          <a:stretch/>
        </p:blipFill>
        <p:spPr>
          <a:xfrm>
            <a:off x="504" y="1828800"/>
            <a:ext cx="10886571" cy="847725"/>
          </a:xfrm>
          <a:prstGeom prst="rect">
            <a:avLst/>
          </a:prstGeom>
        </p:spPr>
      </p:pic>
      <p:pic>
        <p:nvPicPr>
          <p:cNvPr id="14" name="Picture 1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D2CE6D7-8A31-42FA-D5DF-037ABDD6E1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1" r="5934" b="17907"/>
          <a:stretch/>
        </p:blipFill>
        <p:spPr>
          <a:xfrm>
            <a:off x="504" y="4114800"/>
            <a:ext cx="11467596" cy="15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170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creenshot, black, design&#10;&#10;Description automatically generated">
            <a:extLst>
              <a:ext uri="{FF2B5EF4-FFF2-40B4-BE49-F238E27FC236}">
                <a16:creationId xmlns:a16="http://schemas.microsoft.com/office/drawing/2014/main" id="{7C7F38C6-A75C-2FFC-E89A-6AB50F58E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6" r="48750"/>
          <a:stretch/>
        </p:blipFill>
        <p:spPr>
          <a:xfrm>
            <a:off x="504" y="5186968"/>
            <a:ext cx="6247896" cy="1670748"/>
          </a:xfrm>
          <a:prstGeom prst="rect">
            <a:avLst/>
          </a:prstGeom>
        </p:spPr>
      </p:pic>
      <p:pic>
        <p:nvPicPr>
          <p:cNvPr id="15" name="Picture 14" descr="A purple line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1B7A181-70BA-F59B-7EAA-B1C031AF1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2" b="16664"/>
          <a:stretch/>
        </p:blipFill>
        <p:spPr>
          <a:xfrm>
            <a:off x="504" y="3995590"/>
            <a:ext cx="12190992" cy="171941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B02AEBD-9712-1467-A3BE-116C031232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20"/>
          <a:stretch/>
        </p:blipFill>
        <p:spPr>
          <a:xfrm>
            <a:off x="504" y="284"/>
            <a:ext cx="12190992" cy="656942"/>
          </a:xfrm>
          <a:prstGeom prst="rect">
            <a:avLst/>
          </a:prstGeom>
        </p:spPr>
      </p:pic>
      <p:pic>
        <p:nvPicPr>
          <p:cNvPr id="11" name="Picture 10" descr="A blu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98269F4-F767-060B-BCED-37641076D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2" b="34371"/>
          <a:stretch/>
        </p:blipFill>
        <p:spPr>
          <a:xfrm>
            <a:off x="504" y="2809876"/>
            <a:ext cx="12190992" cy="1690838"/>
          </a:xfrm>
          <a:prstGeom prst="rect">
            <a:avLst/>
          </a:prstGeom>
        </p:spPr>
      </p:pic>
      <p:pic>
        <p:nvPicPr>
          <p:cNvPr id="12" name="Picture 11" descr="A blue rectangle with black background&#10;&#10;Description automatically generated with low confidence">
            <a:extLst>
              <a:ext uri="{FF2B5EF4-FFF2-40B4-BE49-F238E27FC236}">
                <a16:creationId xmlns:a16="http://schemas.microsoft.com/office/drawing/2014/main" id="{D061DC58-3330-5BAB-6D6F-64ADE6DF02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b="51806"/>
          <a:stretch/>
        </p:blipFill>
        <p:spPr>
          <a:xfrm>
            <a:off x="504" y="1671032"/>
            <a:ext cx="12190992" cy="1634144"/>
          </a:xfrm>
          <a:prstGeom prst="rect">
            <a:avLst/>
          </a:prstGeom>
        </p:spPr>
      </p:pic>
      <p:pic>
        <p:nvPicPr>
          <p:cNvPr id="13" name="Picture 12" descr="A picture containing screenshot, line, graphics, design&#10;&#10;Description automatically generated">
            <a:extLst>
              <a:ext uri="{FF2B5EF4-FFF2-40B4-BE49-F238E27FC236}">
                <a16:creationId xmlns:a16="http://schemas.microsoft.com/office/drawing/2014/main" id="{2D9442F0-A9CF-B805-21AB-78D7EB27D1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" b="69097"/>
          <a:stretch/>
        </p:blipFill>
        <p:spPr>
          <a:xfrm>
            <a:off x="504" y="428625"/>
            <a:ext cx="12190992" cy="1690837"/>
          </a:xfrm>
          <a:prstGeom prst="rect">
            <a:avLst/>
          </a:prstGeom>
        </p:spPr>
      </p:pic>
      <p:pic>
        <p:nvPicPr>
          <p:cNvPr id="19" name="Picture 18" descr="A picture containing screenshot, black, design&#10;&#10;Description automatically generated">
            <a:extLst>
              <a:ext uri="{FF2B5EF4-FFF2-40B4-BE49-F238E27FC236}">
                <a16:creationId xmlns:a16="http://schemas.microsoft.com/office/drawing/2014/main" id="{F2B5CEF9-2A3B-ECD2-CAA7-6BF1D490A0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75636" r="45312"/>
          <a:stretch/>
        </p:blipFill>
        <p:spPr>
          <a:xfrm>
            <a:off x="5943600" y="5186968"/>
            <a:ext cx="723900" cy="1670748"/>
          </a:xfrm>
          <a:prstGeom prst="rect">
            <a:avLst/>
          </a:prstGeom>
        </p:spPr>
      </p:pic>
      <p:pic>
        <p:nvPicPr>
          <p:cNvPr id="21" name="Picture 20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F1A9494-5FD9-4F2E-C9C4-BB22260E1F7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r="18122" b="78335"/>
          <a:stretch/>
        </p:blipFill>
        <p:spPr>
          <a:xfrm>
            <a:off x="504" y="657226"/>
            <a:ext cx="9981696" cy="828674"/>
          </a:xfrm>
          <a:prstGeom prst="rect">
            <a:avLst/>
          </a:prstGeom>
        </p:spPr>
      </p:pic>
      <p:pic>
        <p:nvPicPr>
          <p:cNvPr id="23" name="Picture 2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955FF93-FD57-B289-94CA-4BEC76A304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2" r="29217" b="61251"/>
          <a:stretch/>
        </p:blipFill>
        <p:spPr>
          <a:xfrm>
            <a:off x="504" y="1857376"/>
            <a:ext cx="8629146" cy="800100"/>
          </a:xfrm>
          <a:prstGeom prst="rect">
            <a:avLst/>
          </a:prstGeom>
        </p:spPr>
      </p:pic>
      <p:pic>
        <p:nvPicPr>
          <p:cNvPr id="25" name="Picture 24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C645087-3558-78B1-644D-948062665D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5" r="7652" b="43055"/>
          <a:stretch/>
        </p:blipFill>
        <p:spPr>
          <a:xfrm>
            <a:off x="504" y="3038475"/>
            <a:ext cx="11258046" cy="866775"/>
          </a:xfrm>
          <a:prstGeom prst="rect">
            <a:avLst/>
          </a:prstGeom>
        </p:spPr>
      </p:pic>
      <p:pic>
        <p:nvPicPr>
          <p:cNvPr id="27" name="Picture 26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4528911-0315-F8CC-AD95-F8D9D0250D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9" r="1559" b="26526"/>
          <a:stretch/>
        </p:blipFill>
        <p:spPr>
          <a:xfrm>
            <a:off x="504" y="4133850"/>
            <a:ext cx="12000996" cy="904876"/>
          </a:xfrm>
          <a:prstGeom prst="rect">
            <a:avLst/>
          </a:prstGeom>
        </p:spPr>
      </p:pic>
      <p:pic>
        <p:nvPicPr>
          <p:cNvPr id="29" name="Picture 28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DE5A5F0-0098-D43A-ACD2-902E064634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79864" r="53906" b="11802"/>
          <a:stretch/>
        </p:blipFill>
        <p:spPr>
          <a:xfrm>
            <a:off x="219074" y="5476876"/>
            <a:ext cx="5400675" cy="571499"/>
          </a:xfrm>
          <a:prstGeom prst="rect">
            <a:avLst/>
          </a:prstGeom>
        </p:spPr>
      </p:pic>
      <p:pic>
        <p:nvPicPr>
          <p:cNvPr id="31" name="Picture 30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44FF9C6-801C-0CAC-033A-E0E4128E5D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88198" r="57969" b="3468"/>
          <a:stretch/>
        </p:blipFill>
        <p:spPr>
          <a:xfrm>
            <a:off x="219074" y="6048376"/>
            <a:ext cx="4905376" cy="571500"/>
          </a:xfrm>
          <a:prstGeom prst="rect">
            <a:avLst/>
          </a:prstGeom>
        </p:spPr>
      </p:pic>
      <p:pic>
        <p:nvPicPr>
          <p:cNvPr id="33" name="Picture 32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2720A64-AC5E-0AC0-0552-93AA7EE23B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8" t="83336" r="1793" b="6596"/>
          <a:stretch/>
        </p:blipFill>
        <p:spPr>
          <a:xfrm>
            <a:off x="6667500" y="5715000"/>
            <a:ext cx="5305426" cy="6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461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2023-05-25T23:10:29Z</dcterms:created>
  <dcterms:modified xsi:type="dcterms:W3CDTF">2023-05-28T12:35:10Z</dcterms:modified>
</cp:coreProperties>
</file>