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1941" r:id="rId3"/>
    <p:sldId id="1962" r:id="rId4"/>
    <p:sldId id="1926" r:id="rId5"/>
    <p:sldId id="1960" r:id="rId6"/>
    <p:sldId id="1959" r:id="rId7"/>
    <p:sldId id="1963" r:id="rId8"/>
    <p:sldId id="1964" r:id="rId9"/>
    <p:sldId id="1965" r:id="rId10"/>
    <p:sldId id="1966" r:id="rId11"/>
    <p:sldId id="1967" r:id="rId12"/>
    <p:sldId id="1968" r:id="rId13"/>
    <p:sldId id="1969" r:id="rId14"/>
    <p:sldId id="1809" r:id="rId15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Jenkins" initials="DJ" lastIdx="4" clrIdx="0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96" y="90"/>
      </p:cViewPr>
      <p:guideLst>
        <p:guide orient="horz" pos="2184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5409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17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6682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2594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906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3475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1694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4054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2518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0796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7536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6768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500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156784" y="0"/>
            <a:ext cx="11878432" cy="210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tabLst>
                <a:tab pos="3032125" algn="l"/>
              </a:tabLst>
            </a:pPr>
            <a:r>
              <a:rPr lang="en-US" sz="5400" b="1" dirty="0"/>
              <a:t>They Preached His Resurrection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dirty="0"/>
              <a:t>1 Cor. 15:1-4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437486"/>
            <a:ext cx="9237304" cy="117265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Preaching in the Book of Acts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24508" y="1719471"/>
            <a:ext cx="1094298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the apostleship and their work (1:21-22)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His claims of Divinity (2:23-24, 30-36)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Promise to Abraham (3:25-26)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the growth of the church (4:1-4, 33)</a:t>
            </a:r>
          </a:p>
        </p:txBody>
      </p:sp>
    </p:spTree>
    <p:extLst>
      <p:ext uri="{BB962C8B-B14F-4D97-AF65-F5344CB8AC3E}">
        <p14:creationId xmlns:p14="http://schemas.microsoft.com/office/powerpoint/2010/main" val="2368995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437486"/>
            <a:ext cx="9237304" cy="117265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Preaching in the Book of Acts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24508" y="1719471"/>
            <a:ext cx="1094298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the apostleship and their work (1:21-22)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His claims of Divinity (2:23-24, 30-36)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Promise to Abraham (3:25-26)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the growth of the church (4:1-4, 33)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Christianity over Judaism (5:26-33</a:t>
            </a:r>
          </a:p>
        </p:txBody>
      </p:sp>
    </p:spTree>
    <p:extLst>
      <p:ext uri="{BB962C8B-B14F-4D97-AF65-F5344CB8AC3E}">
        <p14:creationId xmlns:p14="http://schemas.microsoft.com/office/powerpoint/2010/main" val="300973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437486"/>
            <a:ext cx="9237304" cy="117265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Preaching in the Book of Acts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24508" y="1719471"/>
            <a:ext cx="10942983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the apostleship and their work (1:21-22)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His claims of Divinity (2:23-24, 30-36)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Promise to Abraham (3:25-26)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the growth of the church (4:1-4, 33)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Christianity over Judaism (5:26-33)  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the final judgment (17:30-31)</a:t>
            </a:r>
          </a:p>
        </p:txBody>
      </p:sp>
    </p:spTree>
    <p:extLst>
      <p:ext uri="{BB962C8B-B14F-4D97-AF65-F5344CB8AC3E}">
        <p14:creationId xmlns:p14="http://schemas.microsoft.com/office/powerpoint/2010/main" val="2084804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437486"/>
            <a:ext cx="9237304" cy="117265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Preaching in the Book of Acts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24508" y="1719471"/>
            <a:ext cx="1094298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the apostleship and their work (1:21-22)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His claims of Divinity (2:23-24, 30-36)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Promise to Abraham (3:25-26)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the growth of the church (4:1-4, 33)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Christianity over Judaism (5:26-33)  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the final judgment (17:30-31) 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our resurrection (1 Cor. 15)</a:t>
            </a:r>
          </a:p>
        </p:txBody>
      </p:sp>
    </p:spTree>
    <p:extLst>
      <p:ext uri="{BB962C8B-B14F-4D97-AF65-F5344CB8AC3E}">
        <p14:creationId xmlns:p14="http://schemas.microsoft.com/office/powerpoint/2010/main" val="4125426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His Resurrection &amp; Your Salvation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715618" y="1687159"/>
            <a:ext cx="10903226" cy="419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							 					   John 8:24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												   Luke 13:3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								   Romans 10:9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Baptized (Buried and Raised				   Acts 2:38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When You Do These, He Adds You to His Flock,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lvl="3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As a Christian, Live Faithfully Until You Die		   Rev. 2:10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9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The Text—1 Cor. 15:1-4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24508" y="1719471"/>
            <a:ext cx="109429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  Moreover, brethren, I declare to you the gospel which I preached to you, which also you received and in which you stand,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  by which also you are saved, if you hold fast that word which I preached to you—unless you believed in vain.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  For I delivered to you first of all that which I also received: that Christ died for our sins according to the Scriptures, </a:t>
            </a:r>
          </a:p>
          <a:p>
            <a:pPr marR="0" algn="just" rtl="0"/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  and that He was buried, and that He rose again the third day according to the Scriptures . . .														1 Cor. 15:1-4 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240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Tonight’s Sermon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24508" y="1719471"/>
            <a:ext cx="109429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Importance of seeing emphasis of N.T. preaching</a:t>
            </a:r>
          </a:p>
        </p:txBody>
      </p:sp>
    </p:spTree>
    <p:extLst>
      <p:ext uri="{BB962C8B-B14F-4D97-AF65-F5344CB8AC3E}">
        <p14:creationId xmlns:p14="http://schemas.microsoft.com/office/powerpoint/2010/main" val="135552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Tonight’s Sermon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24508" y="1719471"/>
            <a:ext cx="1094298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Importance of seeing emphasis of N.T. preaching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Divine history of the actual contents of those early sermons</a:t>
            </a:r>
          </a:p>
        </p:txBody>
      </p:sp>
    </p:spTree>
    <p:extLst>
      <p:ext uri="{BB962C8B-B14F-4D97-AF65-F5344CB8AC3E}">
        <p14:creationId xmlns:p14="http://schemas.microsoft.com/office/powerpoint/2010/main" val="258927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Looking at Tonight’s Sermon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24508" y="1719471"/>
            <a:ext cx="1094298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Importance of seeing emphasis of N.T. preaching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Divine history of the actual contents of those early sermons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Tonight’s lesson is to look at those sermons and make them the basis of our on faith  </a:t>
            </a:r>
          </a:p>
        </p:txBody>
      </p:sp>
    </p:spTree>
    <p:extLst>
      <p:ext uri="{BB962C8B-B14F-4D97-AF65-F5344CB8AC3E}">
        <p14:creationId xmlns:p14="http://schemas.microsoft.com/office/powerpoint/2010/main" val="356942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437486"/>
            <a:ext cx="9237304" cy="117265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Preaching in the Book of Acts </a:t>
            </a:r>
          </a:p>
        </p:txBody>
      </p:sp>
    </p:spTree>
    <p:extLst>
      <p:ext uri="{BB962C8B-B14F-4D97-AF65-F5344CB8AC3E}">
        <p14:creationId xmlns:p14="http://schemas.microsoft.com/office/powerpoint/2010/main" val="1777958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437486"/>
            <a:ext cx="9237304" cy="117265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Preaching in the Book of Acts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24508" y="1719471"/>
            <a:ext cx="109429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the apostleship and their work (1:21-22)</a:t>
            </a:r>
          </a:p>
        </p:txBody>
      </p:sp>
    </p:spTree>
    <p:extLst>
      <p:ext uri="{BB962C8B-B14F-4D97-AF65-F5344CB8AC3E}">
        <p14:creationId xmlns:p14="http://schemas.microsoft.com/office/powerpoint/2010/main" val="1792081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437486"/>
            <a:ext cx="9237304" cy="117265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Preaching in the Book of Acts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24508" y="1719471"/>
            <a:ext cx="1094298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the apostleship and their work (1:21-22)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His claims of Divinity (2:23-24, 30-36)</a:t>
            </a:r>
          </a:p>
        </p:txBody>
      </p:sp>
    </p:spTree>
    <p:extLst>
      <p:ext uri="{BB962C8B-B14F-4D97-AF65-F5344CB8AC3E}">
        <p14:creationId xmlns:p14="http://schemas.microsoft.com/office/powerpoint/2010/main" val="2978331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437486"/>
            <a:ext cx="9237304" cy="117265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Preaching in the Book of Acts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24508" y="1719471"/>
            <a:ext cx="1094298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the apostleship and their work (1:21-22)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His claims of Divinity (2:23-24, 30-36)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resurrection is tied directly to Promise to Abraham (3:25-26)</a:t>
            </a:r>
          </a:p>
        </p:txBody>
      </p:sp>
    </p:spTree>
    <p:extLst>
      <p:ext uri="{BB962C8B-B14F-4D97-AF65-F5344CB8AC3E}">
        <p14:creationId xmlns:p14="http://schemas.microsoft.com/office/powerpoint/2010/main" val="518921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13983</TotalTime>
  <Words>757</Words>
  <Application>Microsoft Office PowerPoint</Application>
  <PresentationFormat>Widescreen</PresentationFormat>
  <Paragraphs>61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Office Theme</vt:lpstr>
      <vt:lpstr>They Preached His Resurrection</vt:lpstr>
      <vt:lpstr> The Text—1 Cor. 15:1-4</vt:lpstr>
      <vt:lpstr> Looking at Tonight’s Sermon</vt:lpstr>
      <vt:lpstr> Looking at Tonight’s Sermon</vt:lpstr>
      <vt:lpstr> Looking at Tonight’s Sermon</vt:lpstr>
      <vt:lpstr> Preaching in the Book of Acts </vt:lpstr>
      <vt:lpstr> Preaching in the Book of Acts </vt:lpstr>
      <vt:lpstr> Preaching in the Book of Acts </vt:lpstr>
      <vt:lpstr> Preaching in the Book of Acts </vt:lpstr>
      <vt:lpstr> Preaching in the Book of Acts </vt:lpstr>
      <vt:lpstr> Preaching in the Book of Acts </vt:lpstr>
      <vt:lpstr> Preaching in the Book of Acts </vt:lpstr>
      <vt:lpstr> Preaching in the Book of Acts </vt:lpstr>
      <vt:lpstr>His Resurrection &amp; Your Salvation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David Sproule</cp:lastModifiedBy>
  <cp:revision>184</cp:revision>
  <cp:lastPrinted>2023-01-23T15:45:38Z</cp:lastPrinted>
  <dcterms:modified xsi:type="dcterms:W3CDTF">2023-05-14T20:00:29Z</dcterms:modified>
</cp:coreProperties>
</file>