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85" r:id="rId5"/>
    <p:sldId id="295" r:id="rId6"/>
    <p:sldId id="299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E3"/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2" d="100"/>
          <a:sy n="92" d="100"/>
        </p:scale>
        <p:origin x="606" y="84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B44636-DB80-A253-C1AC-54363CF01C46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A010531-4B8D-211C-D7EA-8ACCFBE6A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46074"/>
              </p:ext>
            </p:extLst>
          </p:nvPr>
        </p:nvGraphicFramePr>
        <p:xfrm>
          <a:off x="723900" y="3524692"/>
          <a:ext cx="10838835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9345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 the Four Accounts of the Gospel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Matthew, Mark, Luke, John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"Gospel" Means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Four Accounts of the Gospel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Tell About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Life of Jesus Christ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7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26556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Chapters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34147"/>
              </p:ext>
            </p:extLst>
          </p:nvPr>
        </p:nvGraphicFramePr>
        <p:xfrm>
          <a:off x="531633" y="554232"/>
          <a:ext cx="8662992" cy="3377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2067550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4667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Nature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of John the Baptist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&amp; Early Years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Genealogy and Birth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Baptism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Tempted By the Devil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Cleanses the Temple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40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Talks to Nicodemus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34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&amp; the Woman at the Well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8617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7F0321-678F-ADE2-29AF-C9357BEFF2CE}"/>
              </a:ext>
            </a:extLst>
          </p:cNvPr>
          <p:cNvSpPr txBox="1"/>
          <p:nvPr/>
        </p:nvSpPr>
        <p:spPr>
          <a:xfrm>
            <a:off x="133563" y="4009991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Locations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4AAAF05-B2D5-2002-F478-173026A67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16441"/>
              </p:ext>
            </p:extLst>
          </p:nvPr>
        </p:nvGraphicFramePr>
        <p:xfrm>
          <a:off x="531633" y="4547395"/>
          <a:ext cx="11579303" cy="225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79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8317150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213035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Was Born of a Virgin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1:23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8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Is Jehovah, for John Prepared the Way for Jehovah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3:3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66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Is Eternal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Created All Things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1:3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8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Baptism (Being Born Again) Is Essential to Enter God’s Kingdom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3:3-5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00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True Worship Must Be Done in Spirit and in Truth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4:24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82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Facts:  Overview of Jesus’ Early Life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87031"/>
              </p:ext>
            </p:extLst>
          </p:nvPr>
        </p:nvGraphicFramePr>
        <p:xfrm>
          <a:off x="667821" y="709256"/>
          <a:ext cx="11240894" cy="591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16471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94747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the Beginning, Jesus Was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God and Was God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Christ's Role in Creation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Things Were Made Thru Him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Word (Jesus) Became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Flesh and Dwelt Among 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Immanuel Means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“God With Us”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87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Anointed Roles Fulfilled By Christ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Prophet, Priest and King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O.T. Prophecies About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Forerunner of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the Baptist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304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Birthplace of Jesus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Bethlehem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61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Hometown of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Nazareth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70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Baptized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the Baptist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9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 Jesus Was Baptized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“To fulfill all righteousness”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12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Jesus Effectively Responded to Every Temptation of the Devil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Quoted Scripture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829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N.T. Word for O.T. Word "Messiah"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Christ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2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 Who Came to Jesus By Night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Nicodemus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83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 Jesus Spoke to at Jacob's Well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Woman of Samaria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183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61ED3AD-B0D1-1E85-4235-D4BD8EC4F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13709" r="4204" b="18424"/>
          <a:stretch/>
        </p:blipFill>
        <p:spPr>
          <a:xfrm>
            <a:off x="2330243" y="-16687"/>
            <a:ext cx="6331975" cy="68746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69BEBB-4EC3-5F6D-ECF2-D6B3FA27E240}"/>
              </a:ext>
            </a:extLst>
          </p:cNvPr>
          <p:cNvSpPr/>
          <p:nvPr/>
        </p:nvSpPr>
        <p:spPr>
          <a:xfrm>
            <a:off x="2595716" y="0"/>
            <a:ext cx="1504336" cy="491613"/>
          </a:xfrm>
          <a:prstGeom prst="rect">
            <a:avLst/>
          </a:prstGeom>
          <a:solidFill>
            <a:srgbClr val="BD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54346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Calls Four Fishermen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5326"/>
              </p:ext>
            </p:extLst>
          </p:nvPr>
        </p:nvGraphicFramePr>
        <p:xfrm>
          <a:off x="181439" y="805344"/>
          <a:ext cx="11491751" cy="147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7521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34275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Area Where Jesus Did Most of His Preaching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Galilee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 Fishermen Called By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Peter, Andrew, James &amp; John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77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Jesus' Calling of Four Fishermen, "Follow Me, and I will make you…"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"Fishers of men."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0607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550719" y="2802688"/>
            <a:ext cx="11394848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Being a DISCIPLE of Jesus – JESUS’ PART in Our Discipleship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</a:t>
            </a:r>
            <a:r>
              <a:rPr lang="en-US" sz="2400" b="1" u="sng" dirty="0">
                <a:solidFill>
                  <a:schemeClr val="bg1"/>
                </a:solidFill>
              </a:rPr>
              <a:t>INITIATES</a:t>
            </a:r>
            <a:r>
              <a:rPr lang="en-US" sz="2400" b="1" dirty="0">
                <a:solidFill>
                  <a:schemeClr val="bg1"/>
                </a:solidFill>
              </a:rPr>
              <a:t> the Relationship – Jesus “saw, said, called”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</a:t>
            </a:r>
            <a:r>
              <a:rPr lang="en-US" sz="2400" b="1" u="sng" dirty="0">
                <a:solidFill>
                  <a:schemeClr val="bg1"/>
                </a:solidFill>
              </a:rPr>
              <a:t>IDENTIFIES</a:t>
            </a:r>
            <a:r>
              <a:rPr lang="en-US" sz="2400" b="1" dirty="0">
                <a:solidFill>
                  <a:schemeClr val="bg1"/>
                </a:solidFill>
              </a:rPr>
              <a:t> those who are active and working – “saw them casting…mending”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</a:t>
            </a:r>
            <a:r>
              <a:rPr lang="en-US" sz="2400" b="1" u="sng" dirty="0">
                <a:solidFill>
                  <a:schemeClr val="bg1"/>
                </a:solidFill>
              </a:rPr>
              <a:t>POSITIONS</a:t>
            </a:r>
            <a:r>
              <a:rPr lang="en-US" sz="2400" b="1" dirty="0">
                <a:solidFill>
                  <a:schemeClr val="bg1"/>
                </a:solidFill>
              </a:rPr>
              <a:t> the disciples to follow “after” – He is the authority, the leader, Lord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</a:t>
            </a:r>
            <a:r>
              <a:rPr lang="en-US" sz="2400" b="1" u="sng" dirty="0">
                <a:solidFill>
                  <a:schemeClr val="bg1"/>
                </a:solidFill>
              </a:rPr>
              <a:t>PATTERNS</a:t>
            </a:r>
            <a:r>
              <a:rPr lang="en-US" sz="2400" b="1" dirty="0">
                <a:solidFill>
                  <a:schemeClr val="bg1"/>
                </a:solidFill>
              </a:rPr>
              <a:t> Himself as the standard of imitation – Follow ME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</a:t>
            </a:r>
            <a:r>
              <a:rPr lang="en-US" sz="2400" b="1" u="sng" dirty="0">
                <a:solidFill>
                  <a:schemeClr val="bg1"/>
                </a:solidFill>
              </a:rPr>
              <a:t>ENROLLS</a:t>
            </a:r>
            <a:r>
              <a:rPr lang="en-US" sz="2400" b="1" dirty="0">
                <a:solidFill>
                  <a:schemeClr val="bg1"/>
                </a:solidFill>
              </a:rPr>
              <a:t> into a life of work and service – working now as fishers of men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</a:t>
            </a:r>
            <a:r>
              <a:rPr lang="en-US" sz="2400" b="1" u="sng" dirty="0">
                <a:solidFill>
                  <a:schemeClr val="bg1"/>
                </a:solidFill>
              </a:rPr>
              <a:t>EQUIPS</a:t>
            </a:r>
            <a:r>
              <a:rPr lang="en-US" sz="2400" b="1" dirty="0">
                <a:solidFill>
                  <a:schemeClr val="bg1"/>
                </a:solidFill>
              </a:rPr>
              <a:t> His disciples for the work – “I will make you to become…”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629</Words>
  <Application>Microsoft Office PowerPoint</Application>
  <PresentationFormat>Widescreen</PresentationFormat>
  <Paragraphs>136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39</cp:revision>
  <dcterms:created xsi:type="dcterms:W3CDTF">2022-01-02T19:06:09Z</dcterms:created>
  <dcterms:modified xsi:type="dcterms:W3CDTF">2023-05-14T19:59:46Z</dcterms:modified>
</cp:coreProperties>
</file>