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BB39-57D6-4A17-E7CD-F84C36C47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8008A-EABA-3753-69B4-A057A5D2D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CECE4-8C3E-D036-9F21-DB99491F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CFA75-DE0D-397C-8860-7552B5C97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BE01-6027-1E92-5B60-E604135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C82E628-C70A-B3DC-7D7C-FD6B843D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54FA5-4940-8CF4-853A-EAEAD76F0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31114-1DA0-047D-CD9A-422FB60EF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CBA5F-6A87-1EEE-8D14-7A22D932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99F46-7898-4A77-225D-6C27EE71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92DEE-1877-F12E-8BAA-8F4ADFF98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03A22-86DF-DFF4-BCC5-FE54B5EAA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A27DF-E072-616D-BFE4-AE480883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EDB86-7CC1-244B-0C18-0E08401D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DBA48-48F1-1998-BB64-7554ADF3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54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1160-DEA4-D6D1-6C33-8BF0CE33F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84CCD-6046-F9CD-290C-41866A96A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9DDFC-0E20-2C6F-CBBE-037C5C110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CD93-F4CE-807A-3B33-F5F3AFBD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BA07C-2408-917C-B6ED-CBB8ED73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D53F-B013-E206-DE38-87F62C77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5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557D6-F663-5F9D-3774-A761F750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C6428-F19D-D847-17D4-5847BA6B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35583-552D-1C62-C475-9EBAF288B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BF048-2873-CBAB-7E65-1FFCF9E7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47EEE-19AA-D972-BB47-21492FA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15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2CD5C-5580-9E73-D65E-62A9D8BEF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A6275-2813-2D49-9ACA-A7D460956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A017E-10F7-7703-2817-28A5B5EF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16986-43D2-3340-7726-D9ECE154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FE818-3AB1-0942-370F-10EF60B9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F2FD77-4D16-6B68-A400-E6BCF9C50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6F7E-F984-C7D4-F5F5-D5ED9749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150076"/>
            <a:ext cx="11872784" cy="470792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17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12AB20-80DA-2E9E-738F-5C05113E8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6F7E-F984-C7D4-F5F5-D5ED9749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150076"/>
            <a:ext cx="11872784" cy="470792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30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93FD12A-490D-41B5-5D41-8C1B5E59B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6F7E-F984-C7D4-F5F5-D5ED9749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150076"/>
            <a:ext cx="11872784" cy="470792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47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0A8DE28-A523-9987-327B-BF4A923D5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6F7E-F984-C7D4-F5F5-D5ED9749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150076"/>
            <a:ext cx="11872784" cy="4707924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9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E047-BBA2-7B1B-7C25-22EDB5BB8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19C70-363B-B0F1-A969-89B5E6C6E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509D0-8420-1CC2-C2F8-3F57752ED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38A40-E541-476E-8C33-14B72CFB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A7770-2710-3E9A-4E05-AE783E5A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8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D1A4-DB5C-FBB1-553C-3082B086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AB5B0-20FC-9566-0926-839B19E67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5C132-CAB7-94DB-F87A-32596BD49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1AB1E-BB3A-B46B-D60B-1B46F398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8E5832-4741-E9ED-699A-DB969180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E7B9C-C1CA-B680-9FB6-0FAC3430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0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E58E-9CCE-273C-E44B-94A572557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A731A-C1D5-79DB-5856-A42DD87FF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F8CB-A1CD-9DBA-8589-2C7318472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6FFC3-C904-B2C9-EAA8-8AAC50D4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A3EE2-C8C6-5EF8-0D04-4D2BDE70F8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5FEEB-7C2C-6884-4C2D-B47BAB795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7C62D9-2A3A-5744-B343-B6865282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3B5B5-40B9-3E6D-AC1A-26C9501E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9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3F76-7614-F09B-905C-14421375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824E3-0C84-5C24-E6A6-062EF948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F8504-D710-AAB9-F184-145091D60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598CE-FF37-31E9-D200-BCC972D2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556EE-E772-30DD-A025-64CEEFB0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36546-CC40-4D36-B99D-5342F30AB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CA873-3CF3-18B3-ABE9-A0D862182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8F45D-0944-44E7-B18C-03CCA50A32C9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F56BA-E393-1367-C73D-59E5B92DF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F8FF8-874A-B815-F8C9-4CBFB1E4F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1BC4-DB09-47A8-ADE2-4C69E1228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2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8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D765FF-E2FA-3062-3AC1-76D48BEE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"/>
            <a:ext cx="12192000" cy="6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5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AD55979-7484-6579-044D-800B29DCA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B2E6D8A-9AA3-B20B-F8C0-0CDFFD64E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43DC6-15BA-80F9-5A01-9F8D912D6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are associated with Jesus (John 15:18, 20-21)</a:t>
            </a:r>
          </a:p>
          <a:p>
            <a:pPr lvl="1"/>
            <a:r>
              <a:rPr lang="en-US" dirty="0"/>
              <a:t>You love Jesus</a:t>
            </a:r>
          </a:p>
          <a:p>
            <a:pPr lvl="1"/>
            <a:r>
              <a:rPr lang="en-US" dirty="0"/>
              <a:t>You keep Jesus’ commandments</a:t>
            </a:r>
          </a:p>
          <a:p>
            <a:pPr lvl="1"/>
            <a:r>
              <a:rPr lang="en-US" dirty="0"/>
              <a:t>You do things with Jesus and for Jesus</a:t>
            </a:r>
          </a:p>
          <a:p>
            <a:r>
              <a:rPr lang="en-US" dirty="0"/>
              <a:t>You are not “of the world” (not “of them”) (15:19; 17:14-16)</a:t>
            </a:r>
          </a:p>
          <a:p>
            <a:r>
              <a:rPr lang="en-US" dirty="0"/>
              <a:t>They will hate you for no justifiable or sensible reason at all (15:25)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7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43DC6-15BA-80F9-5A01-9F8D912D6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loves you (15:9, 12)</a:t>
            </a:r>
          </a:p>
          <a:p>
            <a:r>
              <a:rPr lang="en-US" dirty="0"/>
              <a:t>Jesus prays for you (17:9, 15, 20-23)</a:t>
            </a:r>
          </a:p>
          <a:p>
            <a:r>
              <a:rPr lang="en-US" dirty="0"/>
              <a:t>Jesus wants you…in heaven with Him (17:24)</a:t>
            </a:r>
          </a:p>
          <a:p>
            <a:r>
              <a:rPr lang="en-US" dirty="0"/>
              <a:t>Jesus knows all things that are happening (16:30)</a:t>
            </a:r>
          </a:p>
          <a:p>
            <a:r>
              <a:rPr lang="en-US" dirty="0"/>
              <a:t>Jesus was hated first and hated more (15:18, 20)</a:t>
            </a:r>
          </a:p>
          <a:p>
            <a:r>
              <a:rPr lang="en-US" dirty="0"/>
              <a:t>Jesus still loves the world (17:23)</a:t>
            </a:r>
          </a:p>
          <a:p>
            <a:r>
              <a:rPr lang="en-US" dirty="0"/>
              <a:t>Jesus overcame the world and you can too (16:33)</a:t>
            </a:r>
          </a:p>
        </p:txBody>
      </p:sp>
    </p:spTree>
    <p:extLst>
      <p:ext uri="{BB962C8B-B14F-4D97-AF65-F5344CB8AC3E}">
        <p14:creationId xmlns:p14="http://schemas.microsoft.com/office/powerpoint/2010/main" val="33326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43DC6-15BA-80F9-5A01-9F8D912D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248691"/>
            <a:ext cx="11994292" cy="452863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</a:t>
            </a:r>
            <a:r>
              <a:rPr lang="en-US" u="sng" dirty="0"/>
              <a:t>JESUS</a:t>
            </a:r>
            <a:r>
              <a:rPr lang="en-US" dirty="0"/>
              <a:t> rather than the world (14:6, 15, 21, 23, 24, 28; cf. Matt. 6:24; 1 John 2:15)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LOVE</a:t>
            </a:r>
            <a:r>
              <a:rPr lang="en-US" dirty="0"/>
              <a:t> of Jesus rather than the love of the world (15:9, 12; cf. John 12:42-43)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FRIENDSHIP</a:t>
            </a:r>
            <a:r>
              <a:rPr lang="en-US" dirty="0"/>
              <a:t> of Jesus rather than the friendship of the world (15:14-15; cf. Jas. 4:4)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DESIRES</a:t>
            </a:r>
            <a:r>
              <a:rPr lang="en-US" dirty="0"/>
              <a:t> of Jesus rather than the desires of the world (14:15, 21, 23, 24; 15:10, 12, 14, 17)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TRUTH</a:t>
            </a:r>
            <a:r>
              <a:rPr lang="en-US" dirty="0"/>
              <a:t> of Jesus rather than the “truth” of the world (14:6, 17; 16:13; 17:17, 19)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 </a:t>
            </a:r>
            <a:r>
              <a:rPr lang="en-US" dirty="0"/>
              <a:t>Love the </a:t>
            </a:r>
            <a:r>
              <a:rPr lang="en-US" u="sng" dirty="0"/>
              <a:t>RELATIONSHIP</a:t>
            </a:r>
            <a:r>
              <a:rPr lang="en-US" dirty="0"/>
              <a:t> with Jesus more than relationships of the world (14:23; 15:5,8,16; Lk. 14:26)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JOY</a:t>
            </a:r>
            <a:r>
              <a:rPr lang="en-US" dirty="0"/>
              <a:t> of Jesus rather than the joy of the world (15:11; 16:20-24; 17:13; cf. Luke 8:14)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LIFESTYLE</a:t>
            </a:r>
            <a:r>
              <a:rPr lang="en-US" dirty="0"/>
              <a:t> of Jesus rather than the lifestyle of the world (15:3-7; 17:17, 19; cf. 1 Pet. 2:9-12)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MISSION</a:t>
            </a:r>
            <a:r>
              <a:rPr lang="en-US" dirty="0"/>
              <a:t> of Jesus rather than the mission of the world (15:2, 5, 8; 17:4, 18, 21, 23)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PEOPLE</a:t>
            </a:r>
            <a:r>
              <a:rPr lang="en-US" dirty="0"/>
              <a:t> of Jesus more than the people of the world (13:34-35; 15:12, 13, 17; </a:t>
            </a:r>
            <a:r>
              <a:rPr lang="en-US"/>
              <a:t>cf. Gal</a:t>
            </a:r>
            <a:r>
              <a:rPr lang="en-US" dirty="0"/>
              <a:t>. 6:10)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UNITY</a:t>
            </a:r>
            <a:r>
              <a:rPr lang="en-US" dirty="0"/>
              <a:t> of Jesus rather than the unity of the world (17:11, 20-23)</a:t>
            </a:r>
          </a:p>
          <a:p>
            <a:pPr>
              <a:lnSpc>
                <a:spcPct val="100000"/>
              </a:lnSpc>
            </a:pPr>
            <a:r>
              <a:rPr lang="en-US" b="0" dirty="0"/>
              <a:t>Choose:</a:t>
            </a:r>
            <a:r>
              <a:rPr lang="en-US" dirty="0"/>
              <a:t> Love the </a:t>
            </a:r>
            <a:r>
              <a:rPr lang="en-US" u="sng" dirty="0"/>
              <a:t>REWARD</a:t>
            </a:r>
            <a:r>
              <a:rPr lang="en-US" dirty="0"/>
              <a:t> of Jesus rather than the reward of the world (14:1-3, 19; 17:2, 24) </a:t>
            </a:r>
          </a:p>
        </p:txBody>
      </p:sp>
    </p:spTree>
    <p:extLst>
      <p:ext uri="{BB962C8B-B14F-4D97-AF65-F5344CB8AC3E}">
        <p14:creationId xmlns:p14="http://schemas.microsoft.com/office/powerpoint/2010/main" val="10896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143DC6-15BA-80F9-5A01-9F8D912D6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08" y="2150076"/>
            <a:ext cx="11994292" cy="4707924"/>
          </a:xfrm>
        </p:spPr>
        <p:txBody>
          <a:bodyPr>
            <a:normAutofit/>
          </a:bodyPr>
          <a:lstStyle/>
          <a:p>
            <a:pPr marL="341313" indent="-341313"/>
            <a:r>
              <a:rPr lang="en-US" sz="3200" dirty="0"/>
              <a:t>Believe JESUS is God’s Son – John 8:24</a:t>
            </a:r>
          </a:p>
          <a:p>
            <a:pPr marL="341313" indent="-341313"/>
            <a:r>
              <a:rPr lang="en-US" sz="3200" dirty="0"/>
              <a:t>Repent of your sins and turn toward JESUS – Acts 17:30-31</a:t>
            </a:r>
          </a:p>
          <a:p>
            <a:pPr marL="341313" indent="-341313"/>
            <a:r>
              <a:rPr lang="en-US" sz="3200" dirty="0"/>
              <a:t>Confess your faith in JESUS CHRIST – Romans 10:9</a:t>
            </a:r>
          </a:p>
          <a:p>
            <a:pPr marL="341313" indent="-341313"/>
            <a:r>
              <a:rPr lang="en-US" sz="3200" dirty="0"/>
              <a:t>Be immersed into JESUS CHRIST – Galatians 3:27</a:t>
            </a:r>
          </a:p>
          <a:p>
            <a:pPr marL="914400" lvl="1" indent="-344488"/>
            <a:r>
              <a:rPr lang="en-US" sz="2800" dirty="0"/>
              <a:t>JESUS will wash away all of your sins – Acts 22:16</a:t>
            </a:r>
          </a:p>
          <a:p>
            <a:pPr marL="914400" lvl="1" indent="-344488"/>
            <a:r>
              <a:rPr lang="en-US" sz="2800" dirty="0"/>
              <a:t>JESUS will add you to His church – Acts 2:47</a:t>
            </a:r>
          </a:p>
          <a:p>
            <a:pPr marL="914400" lvl="1" indent="-344488"/>
            <a:r>
              <a:rPr lang="en-US" sz="2800" dirty="0"/>
              <a:t>JESUS will enroll you in heaven – Hebrews 12:23</a:t>
            </a:r>
          </a:p>
          <a:p>
            <a:pPr marL="341313" indent="-341313"/>
            <a:r>
              <a:rPr lang="en-US" sz="3200" dirty="0"/>
              <a:t>Live for JESUS and don’t worry about anyone else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41672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522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2023-04-29T00:24:22Z</dcterms:created>
  <dcterms:modified xsi:type="dcterms:W3CDTF">2023-04-30T12:35:00Z</dcterms:modified>
</cp:coreProperties>
</file>