
<file path=[Content_Types].xml><?xml version="1.0" encoding="utf-8"?>
<Types xmlns="http://schemas.openxmlformats.org/package/2006/content-types">
  <Default Extension="19-3242791681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61" r:id="rId4"/>
    <p:sldId id="262" r:id="rId5"/>
    <p:sldId id="264" r:id="rId6"/>
    <p:sldId id="263" r:id="rId7"/>
    <p:sldId id="265" r:id="rId8"/>
    <p:sldId id="266" r:id="rId9"/>
    <p:sldId id="268" r:id="rId10"/>
    <p:sldId id="269" r:id="rId11"/>
    <p:sldId id="270" r:id="rId12"/>
    <p:sldId id="271" r:id="rId13"/>
    <p:sldId id="273" r:id="rId14"/>
    <p:sldId id="274" r:id="rId15"/>
    <p:sldId id="275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464"/>
    <a:srgbClr val="1B14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9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FAE1D-C3F3-47E0-BBDE-B8BE275D4CC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48FAF-28FD-498F-ADCD-3356D711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6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592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82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230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331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686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001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538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26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79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33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55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77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04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13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97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02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43549-C79D-FB52-5F8D-89908DCC3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3DF1DE-7FB4-313C-53F0-3D494BF27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40A4E-8D5F-4309-6791-4F65CB030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5476B-D6B4-11CE-94DD-014E29335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FB0D3-090D-1800-D783-683FD1B3E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53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DAB9D-35C2-AB93-D9DA-4A46AEB5E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DF336D-DD91-9D02-7C67-F8437E184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9F775-1505-65CE-2875-E951619F5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86010-9FC4-8A22-6B2D-30B8C03A8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D18B0-5A2A-3546-0088-4569439E9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0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F534ED-87D9-1C22-C826-335EBA0AE3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95C74-1EBD-9282-E9CB-5C9C52595A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B6B5D-FB3E-2E65-57B2-34C3C630E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C441E-3B49-4147-6235-755422E4A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EDE22-A2AB-027C-16E8-9FDA291D5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3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E6D6-0308-41F9-111F-C581A7C2F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6DB1D-2C25-4433-D7BF-2BCB01379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CBE3D-8124-7B0E-E8D1-A3B1BB4A8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CD79A-09CC-BEA5-0478-AC4450005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B64FC-0AF1-FF5B-4886-874137084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17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8801A-C139-B9D2-D6DD-38F380844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BDB6F-3A22-B0A4-3571-862AB3BFE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28AE-9E25-0E32-E123-82F1A1A62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92DD8-ACB1-6F9F-0272-056D9C792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BB94A-450B-C929-8580-D4A79EE1D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6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C710F-2999-AA7D-1EFC-5A887B3D7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B0EE0-5895-6C49-32EC-7D46FDC283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23F4A4-1607-A055-EC11-ED542C649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F5F719-FAE1-5655-9F69-F1CB716E6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EBCBD-AFF5-9971-FFCA-8AAE5DFF9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6A719-001E-A4B1-ABDE-8A2138468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5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4593D-6B57-8260-6DCA-FB509F7D3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5C8EB3-4D74-3203-46D7-3E88CCB38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DFE88-6475-F0D0-235B-BE412F9405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FAC875-2B6B-5860-B733-BC057BDB88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BA024C-8B74-A052-F770-B99C4E496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29DC7B-A652-320F-E97F-9DAD23085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20E994-01FD-2ECA-951E-4BDC2A78E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9818C2-BC2D-3450-308E-4E4F7976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6077F-748C-1D12-ABDA-7D104FC36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301704-B283-3AAF-6D58-9B8AE48F4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3C1276-38A7-E995-2B19-EEFB63E3D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3E0A6-7E30-82B9-534B-5DDBBAF0C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9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0320CF-BEC1-E53C-EEC0-8F2D63111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FE9BEA-80F8-78FA-9690-B4D6B6D1D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21C6BD-E260-4657-D584-E5FBB8485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9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79DB0-CB21-E7FF-381A-ECB648C66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2A2AF-E7EC-8467-1225-6749DF3EB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C31835-71F7-7C7A-AEB1-50F7BA9BF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CEF32F-EA5B-C89C-6208-76DEB9F73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F1394-5DF1-1AD9-F48B-FAE7356F1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010E8-AEBD-ABB7-F7CD-420CE9678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0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C545F-AFE1-538C-BCCB-09D55F1E4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F05595-4CBD-FE79-319D-CC0F0D8B4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F8332-BE4F-1CDF-A83F-E3EA5232E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EA2D1-3510-EC2A-B0D1-135407D66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FFB50-992C-E745-86CC-C7BFA52D6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8C273-6E6A-529D-2A93-14EAD249E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85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442791-486B-866C-D7C2-B2203E73D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99247A-5A23-2675-6F61-4D64CF0FF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A6A79-9D00-DE21-0726-1494307B3E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74B1-6FB2-4184-A655-64DA648B98CD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45635-94DC-C219-744A-1914D7A8E7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8E443-3EFD-E5A2-6DB3-FCF501EF4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7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19-3242791681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E0FD8CF0-9269-86FD-A86B-7B77C2D90EF0}"/>
              </a:ext>
            </a:extLst>
          </p:cNvPr>
          <p:cNvSpPr/>
          <p:nvPr/>
        </p:nvSpPr>
        <p:spPr>
          <a:xfrm>
            <a:off x="184727" y="225209"/>
            <a:ext cx="7860146" cy="2296697"/>
          </a:xfrm>
          <a:prstGeom prst="flowChartTerminator">
            <a:avLst/>
          </a:prstGeom>
          <a:solidFill>
            <a:srgbClr val="1B146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B340E9-D68A-6E1F-8986-B6A4E5412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963" y="304804"/>
            <a:ext cx="5689599" cy="2161685"/>
          </a:xfrm>
        </p:spPr>
        <p:txBody>
          <a:bodyPr>
            <a:normAutofit fontScale="90000"/>
          </a:bodyPr>
          <a:lstStyle/>
          <a:p>
            <a:pPr algn="l"/>
            <a:r>
              <a:rPr lang="en-US" sz="8000" dirty="0">
                <a:solidFill>
                  <a:schemeClr val="bg1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Creating</a:t>
            </a:r>
            <a:br>
              <a:rPr lang="en-US" sz="8000" dirty="0">
                <a:solidFill>
                  <a:schemeClr val="bg1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</a:br>
            <a:r>
              <a:rPr lang="en-US" sz="8000" dirty="0">
                <a:solidFill>
                  <a:schemeClr val="bg1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Community</a:t>
            </a:r>
          </a:p>
        </p:txBody>
      </p:sp>
      <p:sp>
        <p:nvSpPr>
          <p:cNvPr id="6" name="Flowchart: Terminator 5">
            <a:extLst>
              <a:ext uri="{FF2B5EF4-FFF2-40B4-BE49-F238E27FC236}">
                <a16:creationId xmlns:a16="http://schemas.microsoft.com/office/drawing/2014/main" id="{4506447B-B4B2-4068-BFBC-52BE3E0FEBE7}"/>
              </a:ext>
            </a:extLst>
          </p:cNvPr>
          <p:cNvSpPr/>
          <p:nvPr/>
        </p:nvSpPr>
        <p:spPr>
          <a:xfrm>
            <a:off x="6280727" y="1088168"/>
            <a:ext cx="4793673" cy="1869426"/>
          </a:xfrm>
          <a:prstGeom prst="flowChartTerminator">
            <a:avLst/>
          </a:prstGeom>
          <a:solidFill>
            <a:schemeClr val="bg1"/>
          </a:solidFill>
          <a:ln w="38100">
            <a:solidFill>
              <a:srgbClr val="1B14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DA73916-0E94-760A-F997-64F2B8334681}"/>
              </a:ext>
            </a:extLst>
          </p:cNvPr>
          <p:cNvSpPr txBox="1">
            <a:spLocks/>
          </p:cNvSpPr>
          <p:nvPr/>
        </p:nvSpPr>
        <p:spPr>
          <a:xfrm>
            <a:off x="6871856" y="1015998"/>
            <a:ext cx="3870031" cy="20062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7200" dirty="0">
                <a:solidFill>
                  <a:srgbClr val="1B1463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In The</a:t>
            </a:r>
          </a:p>
          <a:p>
            <a:pPr algn="l">
              <a:lnSpc>
                <a:spcPct val="80000"/>
              </a:lnSpc>
            </a:pPr>
            <a:r>
              <a:rPr lang="en-US" sz="7200" dirty="0">
                <a:solidFill>
                  <a:srgbClr val="1B1463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Church</a:t>
            </a:r>
          </a:p>
        </p:txBody>
      </p:sp>
    </p:spTree>
    <p:extLst>
      <p:ext uri="{BB962C8B-B14F-4D97-AF65-F5344CB8AC3E}">
        <p14:creationId xmlns:p14="http://schemas.microsoft.com/office/powerpoint/2010/main" val="3712589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Hospitable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Be hospitable to one another without complaint.</a:t>
            </a:r>
          </a:p>
          <a:p>
            <a:pPr marL="0" indent="0" algn="r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1 Peter 4:9; Heb 13:1-2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6" y="194481"/>
            <a:ext cx="11517746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One Another</a:t>
            </a:r>
          </a:p>
        </p:txBody>
      </p:sp>
    </p:spTree>
    <p:extLst>
      <p:ext uri="{BB962C8B-B14F-4D97-AF65-F5344CB8AC3E}">
        <p14:creationId xmlns:p14="http://schemas.microsoft.com/office/powerpoint/2010/main" val="359753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Build up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Therefore encourage one another and build up one another, just as you also are doing.</a:t>
            </a:r>
          </a:p>
          <a:p>
            <a:pPr marL="0" indent="0" algn="r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1 Thessalonians 5:11; Heb 3:13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6" y="194481"/>
            <a:ext cx="11517746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One Another</a:t>
            </a:r>
          </a:p>
        </p:txBody>
      </p:sp>
    </p:spTree>
    <p:extLst>
      <p:ext uri="{BB962C8B-B14F-4D97-AF65-F5344CB8AC3E}">
        <p14:creationId xmlns:p14="http://schemas.microsoft.com/office/powerpoint/2010/main" val="29385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Admonish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And concerning you, my brethren, I myself also am convinced that you yourselves are full of goodness, filled with all knowledge and able also to admonish one another.</a:t>
            </a:r>
          </a:p>
          <a:p>
            <a:pPr marL="0" indent="0" algn="r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Romans 15:14; Col 3:16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6" y="194481"/>
            <a:ext cx="11517746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One Another</a:t>
            </a:r>
          </a:p>
        </p:txBody>
      </p:sp>
    </p:spTree>
    <p:extLst>
      <p:ext uri="{BB962C8B-B14F-4D97-AF65-F5344CB8AC3E}">
        <p14:creationId xmlns:p14="http://schemas.microsoft.com/office/powerpoint/2010/main" val="91864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Serve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For you were called to freedom, brethren; only do not turn your freedom into an opportunity for the flesh, but through love serve one another.</a:t>
            </a:r>
          </a:p>
          <a:p>
            <a:pPr marL="0" indent="0" algn="r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Galatians 5:13; 6:10; 1 Pet 4:10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6" y="194481"/>
            <a:ext cx="11517746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One Another</a:t>
            </a:r>
          </a:p>
        </p:txBody>
      </p:sp>
    </p:spTree>
    <p:extLst>
      <p:ext uri="{BB962C8B-B14F-4D97-AF65-F5344CB8AC3E}">
        <p14:creationId xmlns:p14="http://schemas.microsoft.com/office/powerpoint/2010/main" val="383127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Bear the burdens of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Bear one another's burdens, and thereby fulfill the law of Christ.</a:t>
            </a:r>
          </a:p>
          <a:p>
            <a:pPr marL="0" indent="0" algn="r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Galatians 6:2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6" y="194481"/>
            <a:ext cx="11517746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One Another</a:t>
            </a:r>
          </a:p>
        </p:txBody>
      </p:sp>
    </p:spTree>
    <p:extLst>
      <p:ext uri="{BB962C8B-B14F-4D97-AF65-F5344CB8AC3E}">
        <p14:creationId xmlns:p14="http://schemas.microsoft.com/office/powerpoint/2010/main" val="95197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Forgive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Be kind to one another, tender-hearted, forgiving each other, just as God in Christ also has forgiven you.</a:t>
            </a:r>
          </a:p>
          <a:p>
            <a:pPr marL="0" indent="0" algn="r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Ephesians 4:32; Mat 6:14-15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6" y="194481"/>
            <a:ext cx="11517746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One Another</a:t>
            </a:r>
          </a:p>
        </p:txBody>
      </p:sp>
    </p:spTree>
    <p:extLst>
      <p:ext uri="{BB962C8B-B14F-4D97-AF65-F5344CB8AC3E}">
        <p14:creationId xmlns:p14="http://schemas.microsoft.com/office/powerpoint/2010/main" val="37128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Pray for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Therefore, confess your sins to one another, and pray for one another so that you may be healed. The effective prayer of a righteous man can accomplish much.</a:t>
            </a:r>
          </a:p>
          <a:p>
            <a:pPr marL="0" indent="0" algn="r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James 5:16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6" y="194481"/>
            <a:ext cx="11517746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One Another</a:t>
            </a:r>
          </a:p>
        </p:txBody>
      </p:sp>
    </p:spTree>
    <p:extLst>
      <p:ext uri="{BB962C8B-B14F-4D97-AF65-F5344CB8AC3E}">
        <p14:creationId xmlns:p14="http://schemas.microsoft.com/office/powerpoint/2010/main" val="423630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 numCol="2">
            <a:normAutofit lnSpcReduction="10000"/>
          </a:bodyPr>
          <a:lstStyle/>
          <a:p>
            <a:r>
              <a:rPr lang="en-US" sz="44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Love</a:t>
            </a:r>
          </a:p>
          <a:p>
            <a:r>
              <a:rPr lang="en-US" sz="44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Devoted to</a:t>
            </a:r>
          </a:p>
          <a:p>
            <a:r>
              <a:rPr lang="en-US" sz="44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Give preference to</a:t>
            </a:r>
          </a:p>
          <a:p>
            <a:r>
              <a:rPr lang="en-US" sz="44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Same mind toward</a:t>
            </a:r>
          </a:p>
          <a:p>
            <a:r>
              <a:rPr lang="en-US" sz="44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Consider</a:t>
            </a:r>
          </a:p>
          <a:p>
            <a:r>
              <a:rPr lang="en-US" sz="44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Encourage</a:t>
            </a:r>
          </a:p>
          <a:p>
            <a:r>
              <a:rPr lang="en-US" sz="44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Tolerate</a:t>
            </a:r>
          </a:p>
          <a:p>
            <a:r>
              <a:rPr lang="en-US" sz="44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Hospitable</a:t>
            </a:r>
          </a:p>
          <a:p>
            <a:r>
              <a:rPr lang="en-US" sz="44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Build up</a:t>
            </a:r>
          </a:p>
          <a:p>
            <a:r>
              <a:rPr lang="en-US" sz="44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Admonish</a:t>
            </a:r>
          </a:p>
          <a:p>
            <a:r>
              <a:rPr lang="en-US" sz="44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Serve</a:t>
            </a:r>
          </a:p>
          <a:p>
            <a:r>
              <a:rPr lang="en-US" sz="44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Bear the burdens of</a:t>
            </a:r>
          </a:p>
          <a:p>
            <a:r>
              <a:rPr lang="en-US" sz="44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Forgive</a:t>
            </a:r>
          </a:p>
          <a:p>
            <a:r>
              <a:rPr lang="en-US" sz="44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Pray for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-10959"/>
            <a:ext cx="11260282" cy="1653299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Responsibilities</a:t>
            </a:r>
            <a:br>
              <a:rPr lang="en-US" sz="54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</a:br>
            <a:r>
              <a:rPr lang="en-US" sz="54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Towards One Another</a:t>
            </a:r>
          </a:p>
        </p:txBody>
      </p:sp>
    </p:spTree>
    <p:extLst>
      <p:ext uri="{BB962C8B-B14F-4D97-AF65-F5344CB8AC3E}">
        <p14:creationId xmlns:p14="http://schemas.microsoft.com/office/powerpoint/2010/main" val="380148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Toward my God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Toward my neighbor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Toward my brother/sister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Toward myself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6" y="194481"/>
            <a:ext cx="11517746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I have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79479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52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Love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"A new commandment I give to you, that you love one another, even as I have loved you, that you also love one another. "By this all men will know that you are My disciples, if you have love for one another.“</a:t>
            </a:r>
          </a:p>
          <a:p>
            <a:pPr marL="0" indent="0" algn="r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John 13:34-35; 15:12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6" y="194481"/>
            <a:ext cx="11517746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One Another</a:t>
            </a:r>
          </a:p>
        </p:txBody>
      </p:sp>
    </p:spTree>
    <p:extLst>
      <p:ext uri="{BB962C8B-B14F-4D97-AF65-F5344CB8AC3E}">
        <p14:creationId xmlns:p14="http://schemas.microsoft.com/office/powerpoint/2010/main" val="372987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Love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Above all, keep fervent in your love for one another, because love covers a multitude of sins.</a:t>
            </a:r>
          </a:p>
          <a:p>
            <a:pPr marL="0" indent="0" algn="r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1 Peter 4:8; 3:8-9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6" y="194481"/>
            <a:ext cx="11517746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One Another</a:t>
            </a:r>
          </a:p>
        </p:txBody>
      </p:sp>
    </p:spTree>
    <p:extLst>
      <p:ext uri="{BB962C8B-B14F-4D97-AF65-F5344CB8AC3E}">
        <p14:creationId xmlns:p14="http://schemas.microsoft.com/office/powerpoint/2010/main" val="66076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Devoted to 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Be devoted to one another in brotherly love; give preference to one another in honor</a:t>
            </a:r>
          </a:p>
          <a:p>
            <a:pPr marL="0" indent="0" algn="r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Romans 12:10; Eph 4:32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6" y="194481"/>
            <a:ext cx="11517746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One Another</a:t>
            </a:r>
          </a:p>
        </p:txBody>
      </p:sp>
    </p:spTree>
    <p:extLst>
      <p:ext uri="{BB962C8B-B14F-4D97-AF65-F5344CB8AC3E}">
        <p14:creationId xmlns:p14="http://schemas.microsoft.com/office/powerpoint/2010/main" val="48628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Give preference to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Be devoted to one another in brotherly love; give preference to one another in honor</a:t>
            </a:r>
          </a:p>
          <a:p>
            <a:pPr marL="0" indent="0" algn="r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Romans 12:10; Phil 2:3-4; Eph 5:21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6" y="194481"/>
            <a:ext cx="11517746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One Another</a:t>
            </a:r>
          </a:p>
        </p:txBody>
      </p:sp>
    </p:spTree>
    <p:extLst>
      <p:ext uri="{BB962C8B-B14F-4D97-AF65-F5344CB8AC3E}">
        <p14:creationId xmlns:p14="http://schemas.microsoft.com/office/powerpoint/2010/main" val="106920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Same mind toward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Be of the same mind toward one another; do not be haughty in mind, but associate with the lowly. Do not be wise in your own estimation.</a:t>
            </a:r>
          </a:p>
          <a:p>
            <a:pPr marL="0" indent="0" algn="r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Romans 12:16; 15:5-7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6" y="194481"/>
            <a:ext cx="11517746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One Another</a:t>
            </a:r>
          </a:p>
        </p:txBody>
      </p:sp>
    </p:spTree>
    <p:extLst>
      <p:ext uri="{BB962C8B-B14F-4D97-AF65-F5344CB8AC3E}">
        <p14:creationId xmlns:p14="http://schemas.microsoft.com/office/powerpoint/2010/main" val="124539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52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Consider and Encourage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Let us hold fast the confession of our hope without wavering, for He who promised is faithful; and let us consider how to stimulate one another to love and good deeds, not forsaking our own assembling together, as is the habit of some, but encouraging one another; and all the more as you see the day drawing near.</a:t>
            </a:r>
          </a:p>
          <a:p>
            <a:pPr marL="0" indent="0" algn="r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Hebrews 10:23-25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6" y="194481"/>
            <a:ext cx="11517746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One Another</a:t>
            </a:r>
          </a:p>
        </p:txBody>
      </p:sp>
    </p:spTree>
    <p:extLst>
      <p:ext uri="{BB962C8B-B14F-4D97-AF65-F5344CB8AC3E}">
        <p14:creationId xmlns:p14="http://schemas.microsoft.com/office/powerpoint/2010/main" val="377970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52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Tolerate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Therefore I, the prisoner of the Lord, implore you to walk in a manner worthy of the calling with which you have been called, with all humility and gentleness, with patience, showing tolerance for one another in love</a:t>
            </a:r>
          </a:p>
          <a:p>
            <a:pPr marL="0" indent="0" algn="r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Ephesians 4:1-2; Col 3:13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6" y="194481"/>
            <a:ext cx="11517746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One Another</a:t>
            </a:r>
          </a:p>
        </p:txBody>
      </p:sp>
    </p:spTree>
    <p:extLst>
      <p:ext uri="{BB962C8B-B14F-4D97-AF65-F5344CB8AC3E}">
        <p14:creationId xmlns:p14="http://schemas.microsoft.com/office/powerpoint/2010/main" val="422996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583</Words>
  <Application>Microsoft Office PowerPoint</Application>
  <PresentationFormat>Widescreen</PresentationFormat>
  <Paragraphs>95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Eras Bold ITC</vt:lpstr>
      <vt:lpstr>Eras Demi ITC</vt:lpstr>
      <vt:lpstr>Office Theme</vt:lpstr>
      <vt:lpstr>Creating Community</vt:lpstr>
      <vt:lpstr>I have responsibilities</vt:lpstr>
      <vt:lpstr>One Another</vt:lpstr>
      <vt:lpstr>One Another</vt:lpstr>
      <vt:lpstr>One Another</vt:lpstr>
      <vt:lpstr>One Another</vt:lpstr>
      <vt:lpstr>One Another</vt:lpstr>
      <vt:lpstr>One Another</vt:lpstr>
      <vt:lpstr>One Another</vt:lpstr>
      <vt:lpstr>One Another</vt:lpstr>
      <vt:lpstr>One Another</vt:lpstr>
      <vt:lpstr>One Another</vt:lpstr>
      <vt:lpstr>One Another</vt:lpstr>
      <vt:lpstr>One Another</vt:lpstr>
      <vt:lpstr>One Another</vt:lpstr>
      <vt:lpstr>One Another</vt:lpstr>
      <vt:lpstr>Responsibilities Towards One Another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Community</dc:title>
  <dc:creator>Josh Blackmer</dc:creator>
  <cp:lastModifiedBy>Josh Blackmer</cp:lastModifiedBy>
  <cp:revision>26</cp:revision>
  <cp:lastPrinted>2023-04-05T19:45:50Z</cp:lastPrinted>
  <dcterms:created xsi:type="dcterms:W3CDTF">2023-03-15T19:00:54Z</dcterms:created>
  <dcterms:modified xsi:type="dcterms:W3CDTF">2023-04-12T19:47:55Z</dcterms:modified>
</cp:coreProperties>
</file>