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74" r:id="rId4"/>
    <p:sldId id="257" r:id="rId5"/>
    <p:sldId id="258" r:id="rId6"/>
    <p:sldId id="259" r:id="rId7"/>
    <p:sldId id="260" r:id="rId8"/>
    <p:sldId id="261" r:id="rId9"/>
    <p:sldId id="262" r:id="rId10"/>
    <p:sldId id="263" r:id="rId11"/>
    <p:sldId id="265" r:id="rId12"/>
    <p:sldId id="264" r:id="rId13"/>
    <p:sldId id="266" r:id="rId14"/>
    <p:sldId id="267" r:id="rId15"/>
    <p:sldId id="268" r:id="rId16"/>
    <p:sldId id="272" r:id="rId17"/>
    <p:sldId id="269" r:id="rId18"/>
    <p:sldId id="270" r:id="rId19"/>
    <p:sldId id="27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34580"/>
    <p:restoredTop sz="86410"/>
  </p:normalViewPr>
  <p:slideViewPr>
    <p:cSldViewPr snapToGrid="0" snapToObjects="1">
      <p:cViewPr varScale="1">
        <p:scale>
          <a:sx n="92" d="100"/>
          <a:sy n="92" d="100"/>
        </p:scale>
        <p:origin x="108" y="44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609600" y="3699804"/>
            <a:ext cx="110744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Title 27"/>
          <p:cNvSpPr>
            <a:spLocks noGrp="1"/>
          </p:cNvSpPr>
          <p:nvPr>
            <p:ph type="ctrTitle"/>
          </p:nvPr>
        </p:nvSpPr>
        <p:spPr>
          <a:xfrm>
            <a:off x="609600" y="1433732"/>
            <a:ext cx="110744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a:t>Click to edit Master title style</a:t>
            </a:r>
          </a:p>
        </p:txBody>
      </p:sp>
      <p:cxnSp>
        <p:nvCxnSpPr>
          <p:cNvPr id="8" name="Straight Connector 7"/>
          <p:cNvCxnSpPr/>
          <p:nvPr/>
        </p:nvCxnSpPr>
        <p:spPr>
          <a:xfrm>
            <a:off x="1951501" y="3550126"/>
            <a:ext cx="39624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278099" y="3550126"/>
            <a:ext cx="39624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6053797" y="3526302"/>
            <a:ext cx="6096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sz="1800"/>
          </a:p>
        </p:txBody>
      </p:sp>
      <p:sp>
        <p:nvSpPr>
          <p:cNvPr id="15" name="Date Placeholder 14"/>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4/20/2023</a:t>
            </a:fld>
            <a:endParaRPr lang="en-US"/>
          </a:p>
        </p:txBody>
      </p:sp>
      <p:sp>
        <p:nvSpPr>
          <p:cNvPr id="16" name="Slide Number Placeholder 15"/>
          <p:cNvSpPr>
            <a:spLocks noGrp="1"/>
          </p:cNvSpPr>
          <p:nvPr>
            <p:ph type="sldNum" sz="quarter" idx="11"/>
          </p:nvPr>
        </p:nvSpPr>
        <p:spPr/>
        <p:txBody>
          <a:bodyPr/>
          <a:lstStyle/>
          <a:p>
            <a:fld id="{D2E57653-3E58-4892-A7ED-712530ACC680}" type="slidenum">
              <a:rPr kumimoji="0" lang="en-US" smtClean="0"/>
              <a:pPr eaLnBrk="1" latinLnBrk="0" hangingPunct="1"/>
              <a:t>‹#›</a:t>
            </a:fld>
            <a:endParaRPr kumimoji="0" lang="en-US"/>
          </a:p>
        </p:txBody>
      </p:sp>
      <p:sp>
        <p:nvSpPr>
          <p:cNvPr id="17" name="Footer Placeholder 16"/>
          <p:cNvSpPr>
            <a:spLocks noGrp="1"/>
          </p:cNvSpPr>
          <p:nvPr>
            <p:ph type="ftr" sz="quarter" idx="12"/>
          </p:nvPr>
        </p:nvSpPr>
        <p:spPr/>
        <p:txBody>
          <a:bodyPr/>
          <a:lstStyle/>
          <a:p>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4/20/2023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4/20/2023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609600" y="1524000"/>
            <a:ext cx="109728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4" name="Date Placeholder 13"/>
          <p:cNvSpPr>
            <a:spLocks noGrp="1"/>
          </p:cNvSpPr>
          <p:nvPr>
            <p:ph type="dt" sz="half" idx="14"/>
          </p:nvPr>
        </p:nvSpPr>
        <p:spPr/>
        <p:txBody>
          <a:bodyPr/>
          <a:lstStyle/>
          <a:p>
            <a:pPr eaLnBrk="1" latinLnBrk="0" hangingPunct="1"/>
            <a:fld id="{B41ABA4E-CD72-497B-97AA-7213B3980F60}" type="datetimeFigureOut">
              <a:rPr lang="en-US" smtClean="0"/>
              <a:pPr eaLnBrk="1" latinLnBrk="0" hangingPunct="1"/>
              <a:t>4/20/2023</a:t>
            </a:fld>
            <a:endParaRPr lang="en-US"/>
          </a:p>
        </p:txBody>
      </p:sp>
      <p:sp>
        <p:nvSpPr>
          <p:cNvPr id="15" name="Slide Number Placeholder 14"/>
          <p:cNvSpPr>
            <a:spLocks noGrp="1"/>
          </p:cNvSpPr>
          <p:nvPr>
            <p:ph type="sldNum" sz="quarter" idx="15"/>
          </p:nvPr>
        </p:nvSpPr>
        <p:spPr/>
        <p:txBody>
          <a:bodyPr/>
          <a:lstStyle>
            <a:lvl1pPr algn="ctr">
              <a:defRPr/>
            </a:lvl1pPr>
          </a:lstStyle>
          <a:p>
            <a:fld id="{D2E57653-3E58-4892-A7ED-712530ACC680}" type="slidenum">
              <a:rPr kumimoji="0" lang="en-US" smtClean="0"/>
              <a:pPr eaLnBrk="1" latinLnBrk="0" hangingPunct="1"/>
              <a:t>‹#›</a:t>
            </a:fld>
            <a:endParaRPr kumimoji="0" lang="en-US"/>
          </a:p>
        </p:txBody>
      </p:sp>
      <p:sp>
        <p:nvSpPr>
          <p:cNvPr id="16" name="Footer Placeholder 15"/>
          <p:cNvSpPr>
            <a:spLocks noGrp="1"/>
          </p:cNvSpPr>
          <p:nvPr>
            <p:ph type="ftr" sz="quarter" idx="16"/>
          </p:nvPr>
        </p:nvSpPr>
        <p:spPr/>
        <p:txBody>
          <a:bodyPr/>
          <a:lstStyle/>
          <a:p>
            <a:endParaRPr kumimoji="0" lang="en-US"/>
          </a:p>
        </p:txBody>
      </p:sp>
      <p:sp>
        <p:nvSpPr>
          <p:cNvPr id="17" name="Title 16"/>
          <p:cNvSpPr>
            <a:spLocks noGrp="1"/>
          </p:cNvSpPr>
          <p:nvPr>
            <p:ph type="title"/>
          </p:nvPr>
        </p:nvSpPr>
        <p:spPr/>
        <p:txBody>
          <a:bodyPr rtlCol="0" anchor="b" anchorCtr="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4/20/2023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2" name="Title 1"/>
          <p:cNvSpPr>
            <a:spLocks noGrp="1"/>
          </p:cNvSpPr>
          <p:nvPr>
            <p:ph type="title"/>
          </p:nvPr>
        </p:nvSpPr>
        <p:spPr>
          <a:xfrm>
            <a:off x="914400" y="3505200"/>
            <a:ext cx="105664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a:t>Click to edit Master title style</a:t>
            </a:r>
          </a:p>
        </p:txBody>
      </p:sp>
      <p:sp>
        <p:nvSpPr>
          <p:cNvPr id="3" name="Text Placeholder 2"/>
          <p:cNvSpPr>
            <a:spLocks noGrp="1"/>
          </p:cNvSpPr>
          <p:nvPr>
            <p:ph type="body" idx="1"/>
          </p:nvPr>
        </p:nvSpPr>
        <p:spPr>
          <a:xfrm>
            <a:off x="914400" y="4958864"/>
            <a:ext cx="105664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cxnSp>
        <p:nvCxnSpPr>
          <p:cNvPr id="7" name="Straight Connector 6"/>
          <p:cNvCxnSpPr/>
          <p:nvPr/>
        </p:nvCxnSpPr>
        <p:spPr>
          <a:xfrm>
            <a:off x="914400" y="4916993"/>
            <a:ext cx="105664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4/20/2023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2" name="Title 1"/>
          <p:cNvSpPr>
            <a:spLocks noGrp="1"/>
          </p:cNvSpPr>
          <p:nvPr>
            <p:ph type="title"/>
          </p:nvPr>
        </p:nvSpPr>
        <p:spPr/>
        <p:txBody>
          <a:bodyPr/>
          <a:lstStyle/>
          <a:p>
            <a:r>
              <a:rPr kumimoji="0" lang="en-US"/>
              <a:t>Click to edit Master title style</a:t>
            </a:r>
          </a:p>
        </p:txBody>
      </p:sp>
      <p:sp>
        <p:nvSpPr>
          <p:cNvPr id="11" name="Content Placeholder 10"/>
          <p:cNvSpPr>
            <a:spLocks noGrp="1"/>
          </p:cNvSpPr>
          <p:nvPr>
            <p:ph sz="half" idx="1"/>
          </p:nvPr>
        </p:nvSpPr>
        <p:spPr>
          <a:xfrm>
            <a:off x="609600" y="1524000"/>
            <a:ext cx="5413248"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6197600" y="1524000"/>
            <a:ext cx="5413248"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8" name="Footer Placeholder 7"/>
          <p:cNvSpPr>
            <a:spLocks noGrp="1"/>
          </p:cNvSpPr>
          <p:nvPr>
            <p:ph type="ftr" sz="quarter" idx="11"/>
          </p:nvPr>
        </p:nvSpPr>
        <p:spPr/>
        <p:txBody>
          <a:bodyPr/>
          <a:lstStyle/>
          <a:p>
            <a:endParaRPr kumimoji="0" lang="en-US"/>
          </a:p>
        </p:txBody>
      </p:sp>
      <p:sp>
        <p:nvSpPr>
          <p:cNvPr id="7" name="Date Placeholder 6"/>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4/20/2023</a:t>
            </a:fld>
            <a:endParaRPr lang="en-US"/>
          </a:p>
        </p:txBody>
      </p:sp>
      <p:sp>
        <p:nvSpPr>
          <p:cNvPr id="3" name="Text Placeholder 2"/>
          <p:cNvSpPr>
            <a:spLocks noGrp="1"/>
          </p:cNvSpPr>
          <p:nvPr>
            <p:ph type="body" idx="1"/>
          </p:nvPr>
        </p:nvSpPr>
        <p:spPr>
          <a:xfrm>
            <a:off x="609600" y="1399593"/>
            <a:ext cx="5386917"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32" name="Content Placeholder 31"/>
          <p:cNvSpPr>
            <a:spLocks noGrp="1"/>
          </p:cNvSpPr>
          <p:nvPr>
            <p:ph sz="half" idx="2"/>
          </p:nvPr>
        </p:nvSpPr>
        <p:spPr>
          <a:xfrm>
            <a:off x="609600" y="2201896"/>
            <a:ext cx="5384800" cy="391363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4" name="Content Placeholder 33"/>
          <p:cNvSpPr>
            <a:spLocks noGrp="1"/>
          </p:cNvSpPr>
          <p:nvPr>
            <p:ph sz="quarter" idx="4"/>
          </p:nvPr>
        </p:nvSpPr>
        <p:spPr>
          <a:xfrm>
            <a:off x="6199717" y="2201896"/>
            <a:ext cx="5384800" cy="391363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a:xfrm>
            <a:off x="609600" y="155448"/>
            <a:ext cx="10972800" cy="1143000"/>
          </a:xfrm>
        </p:spPr>
        <p:txBody>
          <a:bodyPr anchor="b" anchorCtr="0"/>
          <a:lstStyle>
            <a:lvl1pPr>
              <a:defRPr/>
            </a:lvl1pPr>
          </a:lstStyle>
          <a:p>
            <a:r>
              <a:rPr kumimoji="0" lang="en-US"/>
              <a:t>Click to edit Master title style</a:t>
            </a:r>
          </a:p>
        </p:txBody>
      </p:sp>
      <p:sp>
        <p:nvSpPr>
          <p:cNvPr id="12" name="Text Placeholder 11"/>
          <p:cNvSpPr>
            <a:spLocks noGrp="1"/>
          </p:cNvSpPr>
          <p:nvPr>
            <p:ph type="body" idx="3"/>
          </p:nvPr>
        </p:nvSpPr>
        <p:spPr>
          <a:xfrm>
            <a:off x="6197600" y="1399593"/>
            <a:ext cx="5386917"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cxnSp>
        <p:nvCxnSpPr>
          <p:cNvPr id="10" name="Straight Connector 9"/>
          <p:cNvCxnSpPr/>
          <p:nvPr/>
        </p:nvCxnSpPr>
        <p:spPr>
          <a:xfrm>
            <a:off x="750593" y="2180219"/>
            <a:ext cx="499872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339840" y="2180219"/>
            <a:ext cx="499872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4/20/2023</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2" name="Title 1"/>
          <p:cNvSpPr>
            <a:spLocks noGrp="1"/>
          </p:cNvSpPr>
          <p:nvPr>
            <p:ph type="title"/>
          </p:nvPr>
        </p:nvSpPr>
        <p:spPr/>
        <p:txBody>
          <a:bodyPr/>
          <a:lstStyle/>
          <a:p>
            <a:r>
              <a:rPr kumimoji="0"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4/20/2023</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609600" y="457200"/>
            <a:ext cx="83312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9042400" y="1600200"/>
            <a:ext cx="2645664"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31" name="Title 30"/>
          <p:cNvSpPr>
            <a:spLocks noGrp="1"/>
          </p:cNvSpPr>
          <p:nvPr>
            <p:ph type="title"/>
          </p:nvPr>
        </p:nvSpPr>
        <p:spPr>
          <a:xfrm>
            <a:off x="9042400" y="457200"/>
            <a:ext cx="26416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a:t>Click to edit Master title style</a:t>
            </a:r>
          </a:p>
        </p:txBody>
      </p:sp>
      <p:sp>
        <p:nvSpPr>
          <p:cNvPr id="8" name="Date Placeholder 7"/>
          <p:cNvSpPr>
            <a:spLocks noGrp="1"/>
          </p:cNvSpPr>
          <p:nvPr>
            <p:ph type="dt" sz="half" idx="14"/>
          </p:nvPr>
        </p:nvSpPr>
        <p:spPr/>
        <p:txBody>
          <a:bodyPr/>
          <a:lstStyle/>
          <a:p>
            <a:pPr eaLnBrk="1" latinLnBrk="0" hangingPunct="1"/>
            <a:fld id="{B41ABA4E-CD72-497B-97AA-7213B3980F60}" type="datetimeFigureOut">
              <a:rPr lang="en-US" smtClean="0"/>
              <a:pPr eaLnBrk="1" latinLnBrk="0" hangingPunct="1"/>
              <a:t>4/20/2023</a:t>
            </a:fld>
            <a:endParaRPr lang="en-US"/>
          </a:p>
        </p:txBody>
      </p:sp>
      <p:sp>
        <p:nvSpPr>
          <p:cNvPr id="9" name="Slide Number Placeholder 8"/>
          <p:cNvSpPr>
            <a:spLocks noGrp="1"/>
          </p:cNvSpPr>
          <p:nvPr>
            <p:ph type="sldNum" sz="quarter" idx="15"/>
          </p:nvPr>
        </p:nvSpPr>
        <p:spPr/>
        <p:txBody>
          <a:bodyPr/>
          <a:lstStyle/>
          <a:p>
            <a:fld id="{D2E57653-3E58-4892-A7ED-712530ACC680}" type="slidenum">
              <a:rPr kumimoji="0" lang="en-US" smtClean="0"/>
              <a:pPr eaLnBrk="1" latinLnBrk="0" hangingPunct="1"/>
              <a:t>‹#›</a:t>
            </a:fld>
            <a:endParaRPr kumimoji="0" lang="en-US"/>
          </a:p>
        </p:txBody>
      </p:sp>
      <p:sp>
        <p:nvSpPr>
          <p:cNvPr id="10" name="Footer Placeholder 9"/>
          <p:cNvSpPr>
            <a:spLocks noGrp="1"/>
          </p:cNvSpPr>
          <p:nvPr>
            <p:ph type="ftr" sz="quarter" idx="16"/>
          </p:nvPr>
        </p:nvSpPr>
        <p:spPr/>
        <p:txBody>
          <a:bodyPr/>
          <a:lstStyle/>
          <a:p>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9200" y="457200"/>
            <a:ext cx="2743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a:t>Click to edit Master title style</a:t>
            </a:r>
          </a:p>
        </p:txBody>
      </p:sp>
      <p:sp>
        <p:nvSpPr>
          <p:cNvPr id="3" name="Picture Placeholder 2"/>
          <p:cNvSpPr>
            <a:spLocks noGrp="1"/>
          </p:cNvSpPr>
          <p:nvPr>
            <p:ph type="pic" idx="1"/>
          </p:nvPr>
        </p:nvSpPr>
        <p:spPr>
          <a:xfrm>
            <a:off x="609600" y="457200"/>
            <a:ext cx="80264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a:t>Drag picture to placeholder or click icon to add</a:t>
            </a:r>
          </a:p>
        </p:txBody>
      </p:sp>
      <p:sp>
        <p:nvSpPr>
          <p:cNvPr id="4" name="Text Placeholder 3"/>
          <p:cNvSpPr>
            <a:spLocks noGrp="1"/>
          </p:cNvSpPr>
          <p:nvPr>
            <p:ph type="body" sz="half" idx="2"/>
          </p:nvPr>
        </p:nvSpPr>
        <p:spPr>
          <a:xfrm>
            <a:off x="8839200" y="1600200"/>
            <a:ext cx="27432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8" name="Date Placeholder 7"/>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4/20/2023</a:t>
            </a:fld>
            <a:endParaRPr lang="en-US"/>
          </a:p>
        </p:txBody>
      </p:sp>
      <p:sp>
        <p:nvSpPr>
          <p:cNvPr id="9" name="Slide Number Placeholder 8"/>
          <p:cNvSpPr>
            <a:spLocks noGrp="1"/>
          </p:cNvSpPr>
          <p:nvPr>
            <p:ph type="sldNum" sz="quarter" idx="11"/>
          </p:nvPr>
        </p:nvSpPr>
        <p:spPr/>
        <p:txBody>
          <a:bodyPr/>
          <a:lstStyle/>
          <a:p>
            <a:fld id="{D2E57653-3E58-4892-A7ED-712530ACC680}" type="slidenum">
              <a:rPr kumimoji="0" lang="en-US" smtClean="0"/>
              <a:pPr eaLnBrk="1" latinLnBrk="0" hangingPunct="1"/>
              <a:t>‹#›</a:t>
            </a:fld>
            <a:endParaRPr kumimoji="0" lang="en-US"/>
          </a:p>
        </p:txBody>
      </p:sp>
      <p:sp>
        <p:nvSpPr>
          <p:cNvPr id="10" name="Footer Placeholder 9"/>
          <p:cNvSpPr>
            <a:spLocks noGrp="1"/>
          </p:cNvSpPr>
          <p:nvPr>
            <p:ph type="ftr" sz="quarter" idx="12"/>
          </p:nvPr>
        </p:nvSpPr>
        <p:spPr/>
        <p:txBody>
          <a:bodyPr/>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609600" y="1447800"/>
            <a:ext cx="10972800" cy="46783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7721600" y="6203667"/>
            <a:ext cx="3454400" cy="384048"/>
          </a:xfrm>
          <a:prstGeom prst="rect">
            <a:avLst/>
          </a:prstGeom>
        </p:spPr>
        <p:txBody>
          <a:bodyPr vert="horz" anchor="ctr" anchorCtr="0"/>
          <a:lstStyle>
            <a:lvl1pPr algn="l" eaLnBrk="1" latinLnBrk="0" hangingPunct="1">
              <a:defRPr kumimoji="0" sz="1200">
                <a:solidFill>
                  <a:schemeClr val="tx2"/>
                </a:solidFill>
              </a:defRPr>
            </a:lvl1pPr>
          </a:lstStyle>
          <a:p>
            <a:pPr eaLnBrk="1" latinLnBrk="0" hangingPunct="1"/>
            <a:fld id="{B41ABA4E-CD72-497B-97AA-7213B3980F60}" type="datetimeFigureOut">
              <a:rPr lang="en-US" smtClean="0"/>
              <a:pPr eaLnBrk="1" latinLnBrk="0" hangingPunct="1"/>
              <a:t>4/20/2023</a:t>
            </a:fld>
            <a:endParaRPr lang="en-US"/>
          </a:p>
        </p:txBody>
      </p:sp>
      <p:sp>
        <p:nvSpPr>
          <p:cNvPr id="10" name="Footer Placeholder 9"/>
          <p:cNvSpPr>
            <a:spLocks noGrp="1"/>
          </p:cNvSpPr>
          <p:nvPr>
            <p:ph type="ftr" sz="quarter" idx="3"/>
          </p:nvPr>
        </p:nvSpPr>
        <p:spPr>
          <a:xfrm>
            <a:off x="2844800" y="6203667"/>
            <a:ext cx="4775200" cy="384048"/>
          </a:xfrm>
          <a:prstGeom prst="rect">
            <a:avLst/>
          </a:prstGeom>
        </p:spPr>
        <p:txBody>
          <a:bodyPr vert="horz" anchor="ctr" anchorCtr="0"/>
          <a:lstStyle>
            <a:lvl1pPr algn="r" eaLnBrk="1" latinLnBrk="0" hangingPunct="1">
              <a:defRPr kumimoji="0" sz="1200">
                <a:solidFill>
                  <a:schemeClr val="tx2"/>
                </a:solidFill>
              </a:defRPr>
            </a:lvl1pPr>
          </a:lstStyle>
          <a:p>
            <a:endParaRPr kumimoji="0" lang="en-US"/>
          </a:p>
        </p:txBody>
      </p:sp>
      <p:sp>
        <p:nvSpPr>
          <p:cNvPr id="22" name="Slide Number Placeholder 21"/>
          <p:cNvSpPr>
            <a:spLocks noGrp="1"/>
          </p:cNvSpPr>
          <p:nvPr>
            <p:ph type="sldNum" sz="quarter" idx="4"/>
          </p:nvPr>
        </p:nvSpPr>
        <p:spPr>
          <a:xfrm>
            <a:off x="11214100" y="6181531"/>
            <a:ext cx="8128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2E57653-3E58-4892-A7ED-712530ACC680}" type="slidenum">
              <a:rPr kumimoji="0" lang="en-US" smtClean="0"/>
              <a:pPr eaLnBrk="1" latinLnBrk="0" hangingPunct="1"/>
              <a:t>‹#›</a:t>
            </a:fld>
            <a:endParaRPr kumimoji="0" lang="en-US"/>
          </a:p>
        </p:txBody>
      </p:sp>
      <p:sp>
        <p:nvSpPr>
          <p:cNvPr id="5" name="Title Placeholder 4"/>
          <p:cNvSpPr>
            <a:spLocks noGrp="1"/>
          </p:cNvSpPr>
          <p:nvPr>
            <p:ph type="title"/>
          </p:nvPr>
        </p:nvSpPr>
        <p:spPr>
          <a:xfrm>
            <a:off x="609600" y="152400"/>
            <a:ext cx="10972800" cy="1219200"/>
          </a:xfrm>
          <a:prstGeom prst="rect">
            <a:avLst/>
          </a:prstGeom>
          <a:ln w="6350" cap="rnd">
            <a:noFill/>
          </a:ln>
        </p:spPr>
        <p:txBody>
          <a:bodyPr vert="horz" anchor="b" anchorCtr="0">
            <a:normAutofit/>
          </a:bodyPr>
          <a:lstStyle/>
          <a:p>
            <a:r>
              <a:rPr kumimoji="0" lang="en-US"/>
              <a:t>Click to edit Master title style</a:t>
            </a: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bLZW-kWr1F4?feature=oembed"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sz="4000" dirty="0"/>
              <a:t>John 10:1-18</a:t>
            </a:r>
          </a:p>
        </p:txBody>
      </p:sp>
      <p:sp>
        <p:nvSpPr>
          <p:cNvPr id="3" name="Title 2"/>
          <p:cNvSpPr>
            <a:spLocks noGrp="1"/>
          </p:cNvSpPr>
          <p:nvPr>
            <p:ph type="ctrTitle"/>
          </p:nvPr>
        </p:nvSpPr>
        <p:spPr/>
        <p:txBody>
          <a:bodyPr/>
          <a:lstStyle/>
          <a:p>
            <a:r>
              <a:rPr lang="en-US" dirty="0"/>
              <a:t>Jesus Our Loving Shepherd</a:t>
            </a:r>
          </a:p>
        </p:txBody>
      </p:sp>
    </p:spTree>
    <p:extLst>
      <p:ext uri="{BB962C8B-B14F-4D97-AF65-F5344CB8AC3E}">
        <p14:creationId xmlns:p14="http://schemas.microsoft.com/office/powerpoint/2010/main" val="2630187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2016125"/>
            <a:ext cx="8229600" cy="4079875"/>
          </a:xfrm>
        </p:spPr>
        <p:txBody>
          <a:bodyPr>
            <a:normAutofit/>
          </a:bodyPr>
          <a:lstStyle/>
          <a:p>
            <a:r>
              <a:rPr lang="en-US" sz="4400" dirty="0"/>
              <a:t>They didn’t understand Jesus</a:t>
            </a:r>
          </a:p>
          <a:p>
            <a:pPr marL="0" indent="0">
              <a:buNone/>
            </a:pPr>
            <a:endParaRPr lang="en-US" sz="4400" dirty="0"/>
          </a:p>
          <a:p>
            <a:r>
              <a:rPr lang="en-US" sz="4400" dirty="0"/>
              <a:t>They were oblivious to how Jesus’ teaching applied to them</a:t>
            </a:r>
          </a:p>
        </p:txBody>
      </p:sp>
      <p:sp>
        <p:nvSpPr>
          <p:cNvPr id="3" name="Title 2"/>
          <p:cNvSpPr>
            <a:spLocks noGrp="1"/>
          </p:cNvSpPr>
          <p:nvPr>
            <p:ph type="title"/>
          </p:nvPr>
        </p:nvSpPr>
        <p:spPr/>
        <p:txBody>
          <a:bodyPr/>
          <a:lstStyle/>
          <a:p>
            <a:r>
              <a:rPr lang="en-US" dirty="0"/>
              <a:t>Why didn’t they understand?</a:t>
            </a:r>
          </a:p>
        </p:txBody>
      </p:sp>
    </p:spTree>
    <p:extLst>
      <p:ext uri="{BB962C8B-B14F-4D97-AF65-F5344CB8AC3E}">
        <p14:creationId xmlns:p14="http://schemas.microsoft.com/office/powerpoint/2010/main" val="2973546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Shot 2023-04-18 at 8.33.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2065" y="682625"/>
            <a:ext cx="7809811" cy="5302250"/>
          </a:xfrm>
          <a:prstGeom prst="rect">
            <a:avLst/>
          </a:prstGeom>
        </p:spPr>
      </p:pic>
    </p:spTree>
    <p:extLst>
      <p:ext uri="{BB962C8B-B14F-4D97-AF65-F5344CB8AC3E}">
        <p14:creationId xmlns:p14="http://schemas.microsoft.com/office/powerpoint/2010/main" val="2365689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reen Shot 2023-04-18 at 8.35.01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6376" y="463226"/>
            <a:ext cx="6715125" cy="5283524"/>
          </a:xfrm>
          <a:prstGeom prst="rect">
            <a:avLst/>
          </a:prstGeom>
        </p:spPr>
      </p:pic>
    </p:spTree>
    <p:extLst>
      <p:ext uri="{BB962C8B-B14F-4D97-AF65-F5344CB8AC3E}">
        <p14:creationId xmlns:p14="http://schemas.microsoft.com/office/powerpoint/2010/main" val="2340296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John 10:1-6</a:t>
            </a:r>
          </a:p>
        </p:txBody>
      </p:sp>
      <p:sp>
        <p:nvSpPr>
          <p:cNvPr id="3" name="Content Placeholder 2"/>
          <p:cNvSpPr>
            <a:spLocks noGrp="1"/>
          </p:cNvSpPr>
          <p:nvPr>
            <p:ph sz="half" idx="1"/>
          </p:nvPr>
        </p:nvSpPr>
        <p:spPr/>
        <p:txBody>
          <a:bodyPr/>
          <a:lstStyle/>
          <a:p>
            <a:r>
              <a:rPr lang="en-US" dirty="0"/>
              <a:t>Shepherd:</a:t>
            </a:r>
          </a:p>
          <a:p>
            <a:pPr lvl="1"/>
            <a:r>
              <a:rPr lang="en-US" dirty="0"/>
              <a:t>Enters by the door</a:t>
            </a:r>
          </a:p>
          <a:p>
            <a:pPr lvl="1"/>
            <a:r>
              <a:rPr lang="en-US" dirty="0"/>
              <a:t>The sheep follow</a:t>
            </a:r>
          </a:p>
          <a:p>
            <a:pPr lvl="1"/>
            <a:r>
              <a:rPr lang="en-US" dirty="0"/>
              <a:t>The sheep know his voice</a:t>
            </a:r>
          </a:p>
          <a:p>
            <a:pPr lvl="1"/>
            <a:r>
              <a:rPr lang="en-US" dirty="0"/>
              <a:t>Sheep hear him</a:t>
            </a:r>
          </a:p>
          <a:p>
            <a:pPr lvl="1"/>
            <a:r>
              <a:rPr lang="en-US" dirty="0"/>
              <a:t>He calls the sheep</a:t>
            </a:r>
          </a:p>
          <a:p>
            <a:pPr lvl="1"/>
            <a:r>
              <a:rPr lang="en-US" dirty="0"/>
              <a:t>He brings his own out</a:t>
            </a:r>
          </a:p>
          <a:p>
            <a:pPr lvl="1"/>
            <a:r>
              <a:rPr lang="en-US" dirty="0"/>
              <a:t>He goes before the sheep</a:t>
            </a:r>
          </a:p>
        </p:txBody>
      </p:sp>
      <p:sp>
        <p:nvSpPr>
          <p:cNvPr id="4" name="Content Placeholder 3"/>
          <p:cNvSpPr>
            <a:spLocks noGrp="1"/>
          </p:cNvSpPr>
          <p:nvPr>
            <p:ph sz="half" idx="2"/>
          </p:nvPr>
        </p:nvSpPr>
        <p:spPr/>
        <p:txBody>
          <a:bodyPr/>
          <a:lstStyle/>
          <a:p>
            <a:r>
              <a:rPr lang="en-US" dirty="0"/>
              <a:t>Thief:</a:t>
            </a:r>
          </a:p>
          <a:p>
            <a:pPr lvl="1"/>
            <a:r>
              <a:rPr lang="en-US" dirty="0"/>
              <a:t>Climbs in another way</a:t>
            </a:r>
          </a:p>
          <a:p>
            <a:pPr lvl="1"/>
            <a:r>
              <a:rPr lang="en-US" dirty="0"/>
              <a:t>The sheep flee</a:t>
            </a:r>
          </a:p>
          <a:p>
            <a:pPr lvl="1"/>
            <a:r>
              <a:rPr lang="en-US" dirty="0"/>
              <a:t>The sheep do not know his voice </a:t>
            </a:r>
          </a:p>
        </p:txBody>
      </p:sp>
    </p:spTree>
    <p:extLst>
      <p:ext uri="{BB962C8B-B14F-4D97-AF65-F5344CB8AC3E}">
        <p14:creationId xmlns:p14="http://schemas.microsoft.com/office/powerpoint/2010/main" val="439175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John 10:7-18</a:t>
            </a:r>
          </a:p>
        </p:txBody>
      </p:sp>
      <p:sp>
        <p:nvSpPr>
          <p:cNvPr id="3" name="Content Placeholder 2"/>
          <p:cNvSpPr>
            <a:spLocks noGrp="1"/>
          </p:cNvSpPr>
          <p:nvPr>
            <p:ph sz="half" idx="1"/>
          </p:nvPr>
        </p:nvSpPr>
        <p:spPr/>
        <p:txBody>
          <a:bodyPr/>
          <a:lstStyle/>
          <a:p>
            <a:r>
              <a:rPr lang="en-US" dirty="0"/>
              <a:t>Shepherd:</a:t>
            </a:r>
          </a:p>
          <a:p>
            <a:pPr lvl="1"/>
            <a:r>
              <a:rPr lang="en-US" dirty="0"/>
              <a:t>Sheep listen to him</a:t>
            </a:r>
          </a:p>
          <a:p>
            <a:pPr lvl="1"/>
            <a:r>
              <a:rPr lang="en-US" dirty="0"/>
              <a:t>Door</a:t>
            </a:r>
          </a:p>
          <a:p>
            <a:pPr lvl="1"/>
            <a:r>
              <a:rPr lang="en-US" dirty="0"/>
              <a:t>Sheep enter by him</a:t>
            </a:r>
          </a:p>
          <a:p>
            <a:pPr lvl="1"/>
            <a:r>
              <a:rPr lang="en-US" dirty="0"/>
              <a:t>Saves the sheep</a:t>
            </a:r>
          </a:p>
          <a:p>
            <a:pPr lvl="1"/>
            <a:r>
              <a:rPr lang="en-US" dirty="0"/>
              <a:t>Find the sheep pasture</a:t>
            </a:r>
          </a:p>
          <a:p>
            <a:pPr lvl="1"/>
            <a:r>
              <a:rPr lang="en-US" dirty="0"/>
              <a:t>Gives abundant life</a:t>
            </a:r>
          </a:p>
          <a:p>
            <a:pPr lvl="1"/>
            <a:r>
              <a:rPr lang="en-US" dirty="0"/>
              <a:t>Good</a:t>
            </a:r>
          </a:p>
          <a:p>
            <a:pPr lvl="1"/>
            <a:r>
              <a:rPr lang="en-US" dirty="0"/>
              <a:t>Lays down his life</a:t>
            </a:r>
          </a:p>
          <a:p>
            <a:pPr lvl="1"/>
            <a:r>
              <a:rPr lang="en-US" dirty="0"/>
              <a:t>Brings the sheep out</a:t>
            </a:r>
          </a:p>
        </p:txBody>
      </p:sp>
      <p:sp>
        <p:nvSpPr>
          <p:cNvPr id="4" name="Content Placeholder 3"/>
          <p:cNvSpPr>
            <a:spLocks noGrp="1"/>
          </p:cNvSpPr>
          <p:nvPr>
            <p:ph sz="half" idx="2"/>
          </p:nvPr>
        </p:nvSpPr>
        <p:spPr/>
        <p:txBody>
          <a:bodyPr/>
          <a:lstStyle/>
          <a:p>
            <a:r>
              <a:rPr lang="en-US" dirty="0"/>
              <a:t>Thief</a:t>
            </a:r>
          </a:p>
          <a:p>
            <a:pPr lvl="1"/>
            <a:r>
              <a:rPr lang="en-US" dirty="0"/>
              <a:t>Sheep do not listen</a:t>
            </a:r>
          </a:p>
          <a:p>
            <a:pPr lvl="1"/>
            <a:r>
              <a:rPr lang="en-US" dirty="0"/>
              <a:t>Came before</a:t>
            </a:r>
          </a:p>
          <a:p>
            <a:pPr lvl="1"/>
            <a:r>
              <a:rPr lang="en-US" dirty="0"/>
              <a:t>Steals</a:t>
            </a:r>
          </a:p>
          <a:p>
            <a:pPr lvl="1"/>
            <a:r>
              <a:rPr lang="en-US" dirty="0"/>
              <a:t>Kills</a:t>
            </a:r>
          </a:p>
          <a:p>
            <a:pPr lvl="1"/>
            <a:r>
              <a:rPr lang="en-US" dirty="0"/>
              <a:t>Destroys</a:t>
            </a:r>
          </a:p>
        </p:txBody>
      </p:sp>
    </p:spTree>
    <p:extLst>
      <p:ext uri="{BB962C8B-B14F-4D97-AF65-F5344CB8AC3E}">
        <p14:creationId xmlns:p14="http://schemas.microsoft.com/office/powerpoint/2010/main" val="4286043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81585" y="1409471"/>
            <a:ext cx="8348281" cy="3970318"/>
          </a:xfrm>
          <a:prstGeom prst="rect">
            <a:avLst/>
          </a:prstGeom>
          <a:noFill/>
        </p:spPr>
        <p:txBody>
          <a:bodyPr wrap="square" rtlCol="0">
            <a:spAutoFit/>
          </a:bodyPr>
          <a:lstStyle/>
          <a:p>
            <a:r>
              <a:rPr lang="en-US" sz="3600" dirty="0"/>
              <a:t>If we could erase everything we have learned from others; everything from Bible classes, sermons, our parents, ladies’ days, what would be left? </a:t>
            </a:r>
          </a:p>
          <a:p>
            <a:endParaRPr lang="en-US" sz="3600" dirty="0"/>
          </a:p>
          <a:p>
            <a:pPr marL="571500" indent="-571500">
              <a:buFontTx/>
              <a:buChar char="-"/>
            </a:pPr>
            <a:r>
              <a:rPr lang="en-US" sz="3600" dirty="0"/>
              <a:t>THAT is how well we know the Shepherd’s voice</a:t>
            </a:r>
          </a:p>
        </p:txBody>
      </p:sp>
    </p:spTree>
    <p:extLst>
      <p:ext uri="{BB962C8B-B14F-4D97-AF65-F5344CB8AC3E}">
        <p14:creationId xmlns:p14="http://schemas.microsoft.com/office/powerpoint/2010/main" val="3081710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0438" y="381000"/>
            <a:ext cx="5191125" cy="6096000"/>
          </a:xfrm>
          <a:prstGeom prst="rect">
            <a:avLst/>
          </a:prstGeom>
        </p:spPr>
      </p:pic>
    </p:spTree>
    <p:extLst>
      <p:ext uri="{BB962C8B-B14F-4D97-AF65-F5344CB8AC3E}">
        <p14:creationId xmlns:p14="http://schemas.microsoft.com/office/powerpoint/2010/main" val="6232884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Action Verbs</a:t>
            </a:r>
          </a:p>
        </p:txBody>
      </p:sp>
      <p:sp>
        <p:nvSpPr>
          <p:cNvPr id="3" name="Content Placeholder 2"/>
          <p:cNvSpPr>
            <a:spLocks noGrp="1"/>
          </p:cNvSpPr>
          <p:nvPr>
            <p:ph sz="half" idx="1"/>
          </p:nvPr>
        </p:nvSpPr>
        <p:spPr/>
        <p:txBody>
          <a:bodyPr/>
          <a:lstStyle/>
          <a:p>
            <a:r>
              <a:rPr lang="en-US" dirty="0"/>
              <a:t>The thief:</a:t>
            </a:r>
          </a:p>
          <a:p>
            <a:pPr lvl="1"/>
            <a:r>
              <a:rPr lang="en-US" sz="3200" dirty="0"/>
              <a:t>Came</a:t>
            </a:r>
          </a:p>
          <a:p>
            <a:pPr lvl="1"/>
            <a:r>
              <a:rPr lang="en-US" sz="3200" dirty="0"/>
              <a:t>Comes</a:t>
            </a:r>
          </a:p>
          <a:p>
            <a:pPr lvl="1"/>
            <a:r>
              <a:rPr lang="en-US" sz="3200" dirty="0"/>
              <a:t>Steals </a:t>
            </a:r>
          </a:p>
          <a:p>
            <a:pPr lvl="1"/>
            <a:r>
              <a:rPr lang="en-US" sz="3200" dirty="0"/>
              <a:t>Kills</a:t>
            </a:r>
          </a:p>
          <a:p>
            <a:pPr lvl="1"/>
            <a:r>
              <a:rPr lang="en-US" sz="3200" dirty="0"/>
              <a:t>Destroys</a:t>
            </a:r>
          </a:p>
        </p:txBody>
      </p:sp>
      <p:sp>
        <p:nvSpPr>
          <p:cNvPr id="4" name="Content Placeholder 3"/>
          <p:cNvSpPr>
            <a:spLocks noGrp="1"/>
          </p:cNvSpPr>
          <p:nvPr>
            <p:ph sz="half" idx="2"/>
          </p:nvPr>
        </p:nvSpPr>
        <p:spPr/>
        <p:txBody>
          <a:bodyPr>
            <a:normAutofit/>
          </a:bodyPr>
          <a:lstStyle/>
          <a:p>
            <a:r>
              <a:rPr lang="en-US" sz="3200" dirty="0"/>
              <a:t>The Hired Hand:</a:t>
            </a:r>
          </a:p>
          <a:p>
            <a:pPr lvl="1"/>
            <a:r>
              <a:rPr lang="en-US" sz="3200" dirty="0"/>
              <a:t>Sees</a:t>
            </a:r>
          </a:p>
          <a:p>
            <a:pPr lvl="1"/>
            <a:r>
              <a:rPr lang="en-US" sz="3200" dirty="0"/>
              <a:t>Flees</a:t>
            </a:r>
          </a:p>
          <a:p>
            <a:pPr lvl="1"/>
            <a:r>
              <a:rPr lang="en-US" sz="3200" dirty="0"/>
              <a:t>Leaves</a:t>
            </a:r>
          </a:p>
          <a:p>
            <a:pPr lvl="1"/>
            <a:r>
              <a:rPr lang="en-US" sz="3200" dirty="0"/>
              <a:t>Cares nothing for the sheep</a:t>
            </a:r>
          </a:p>
        </p:txBody>
      </p:sp>
    </p:spTree>
    <p:extLst>
      <p:ext uri="{BB962C8B-B14F-4D97-AF65-F5344CB8AC3E}">
        <p14:creationId xmlns:p14="http://schemas.microsoft.com/office/powerpoint/2010/main" val="31606431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1"/>
            <a:ext cx="8229600" cy="730505"/>
          </a:xfrm>
        </p:spPr>
        <p:txBody>
          <a:bodyPr>
            <a:normAutofit fontScale="90000"/>
          </a:bodyPr>
          <a:lstStyle/>
          <a:p>
            <a:pPr algn="ctr"/>
            <a:r>
              <a:rPr lang="en-US" dirty="0"/>
              <a:t>Action Verbs</a:t>
            </a:r>
          </a:p>
        </p:txBody>
      </p:sp>
      <p:sp>
        <p:nvSpPr>
          <p:cNvPr id="3" name="Content Placeholder 2"/>
          <p:cNvSpPr>
            <a:spLocks noGrp="1"/>
          </p:cNvSpPr>
          <p:nvPr>
            <p:ph sz="half" idx="1"/>
          </p:nvPr>
        </p:nvSpPr>
        <p:spPr>
          <a:xfrm>
            <a:off x="1771816" y="882906"/>
            <a:ext cx="4269321" cy="5855051"/>
          </a:xfrm>
        </p:spPr>
        <p:txBody>
          <a:bodyPr>
            <a:normAutofit/>
          </a:bodyPr>
          <a:lstStyle/>
          <a:p>
            <a:r>
              <a:rPr lang="en-US" dirty="0"/>
              <a:t>Jesus:</a:t>
            </a:r>
          </a:p>
          <a:p>
            <a:pPr lvl="1"/>
            <a:r>
              <a:rPr lang="en-US" dirty="0"/>
              <a:t>Enters</a:t>
            </a:r>
          </a:p>
          <a:p>
            <a:pPr lvl="1"/>
            <a:r>
              <a:rPr lang="en-US" dirty="0"/>
              <a:t>Calls</a:t>
            </a:r>
          </a:p>
          <a:p>
            <a:pPr lvl="1"/>
            <a:r>
              <a:rPr lang="en-US" dirty="0"/>
              <a:t>Leads</a:t>
            </a:r>
          </a:p>
          <a:p>
            <a:pPr lvl="1"/>
            <a:r>
              <a:rPr lang="en-US" dirty="0"/>
              <a:t>Brought</a:t>
            </a:r>
          </a:p>
          <a:p>
            <a:pPr lvl="1"/>
            <a:r>
              <a:rPr lang="en-US" dirty="0"/>
              <a:t>Goes</a:t>
            </a:r>
          </a:p>
          <a:p>
            <a:pPr lvl="1"/>
            <a:r>
              <a:rPr lang="en-US" dirty="0"/>
              <a:t>Came</a:t>
            </a:r>
          </a:p>
          <a:p>
            <a:pPr lvl="1"/>
            <a:r>
              <a:rPr lang="en-US" dirty="0"/>
              <a:t>Knows his sheep</a:t>
            </a:r>
          </a:p>
          <a:p>
            <a:pPr lvl="1"/>
            <a:r>
              <a:rPr lang="en-US" dirty="0"/>
              <a:t>Knows the father</a:t>
            </a:r>
          </a:p>
          <a:p>
            <a:pPr lvl="1"/>
            <a:r>
              <a:rPr lang="en-US" dirty="0"/>
              <a:t>Brings</a:t>
            </a:r>
          </a:p>
          <a:p>
            <a:pPr lvl="1"/>
            <a:r>
              <a:rPr lang="en-US" dirty="0"/>
              <a:t>Received his charge from the Father</a:t>
            </a:r>
          </a:p>
          <a:p>
            <a:pPr lvl="1"/>
            <a:r>
              <a:rPr lang="en-US" dirty="0"/>
              <a:t>Lays down his life (5X)</a:t>
            </a:r>
          </a:p>
          <a:p>
            <a:pPr lvl="1"/>
            <a:r>
              <a:rPr lang="en-US" dirty="0"/>
              <a:t>Takes up his life (2X)</a:t>
            </a:r>
          </a:p>
        </p:txBody>
      </p:sp>
      <p:sp>
        <p:nvSpPr>
          <p:cNvPr id="4" name="Content Placeholder 3"/>
          <p:cNvSpPr>
            <a:spLocks noGrp="1"/>
          </p:cNvSpPr>
          <p:nvPr>
            <p:ph sz="half" idx="2"/>
          </p:nvPr>
        </p:nvSpPr>
        <p:spPr>
          <a:xfrm>
            <a:off x="6172200" y="882906"/>
            <a:ext cx="4304130" cy="5715645"/>
          </a:xfrm>
        </p:spPr>
        <p:txBody>
          <a:bodyPr>
            <a:normAutofit/>
          </a:bodyPr>
          <a:lstStyle/>
          <a:p>
            <a:r>
              <a:rPr lang="en-US" dirty="0"/>
              <a:t>The Sheep:</a:t>
            </a:r>
          </a:p>
          <a:p>
            <a:pPr lvl="1"/>
            <a:r>
              <a:rPr lang="en-US" dirty="0"/>
              <a:t>Hear</a:t>
            </a:r>
          </a:p>
          <a:p>
            <a:pPr lvl="1"/>
            <a:r>
              <a:rPr lang="en-US" dirty="0"/>
              <a:t>Follow</a:t>
            </a:r>
          </a:p>
          <a:p>
            <a:pPr lvl="1"/>
            <a:r>
              <a:rPr lang="en-US" dirty="0"/>
              <a:t>Know</a:t>
            </a:r>
          </a:p>
          <a:p>
            <a:pPr lvl="1"/>
            <a:r>
              <a:rPr lang="en-US" dirty="0"/>
              <a:t>Flee from the stranger</a:t>
            </a:r>
          </a:p>
          <a:p>
            <a:pPr lvl="1"/>
            <a:r>
              <a:rPr lang="en-US" dirty="0"/>
              <a:t>Do not know the stranger</a:t>
            </a:r>
          </a:p>
          <a:p>
            <a:pPr lvl="1"/>
            <a:r>
              <a:rPr lang="en-US" dirty="0"/>
              <a:t>Do not listen to the thief</a:t>
            </a:r>
          </a:p>
          <a:p>
            <a:pPr lvl="1"/>
            <a:r>
              <a:rPr lang="en-US" dirty="0"/>
              <a:t>Enter</a:t>
            </a:r>
          </a:p>
          <a:p>
            <a:pPr lvl="1"/>
            <a:r>
              <a:rPr lang="en-US" dirty="0"/>
              <a:t>Are saved</a:t>
            </a:r>
          </a:p>
          <a:p>
            <a:pPr lvl="1"/>
            <a:r>
              <a:rPr lang="en-US" dirty="0"/>
              <a:t>Go</a:t>
            </a:r>
          </a:p>
          <a:p>
            <a:pPr lvl="1"/>
            <a:r>
              <a:rPr lang="en-US" dirty="0"/>
              <a:t>Find</a:t>
            </a:r>
          </a:p>
          <a:p>
            <a:pPr lvl="1"/>
            <a:r>
              <a:rPr lang="en-US" dirty="0"/>
              <a:t>Know Jesus</a:t>
            </a:r>
          </a:p>
          <a:p>
            <a:pPr lvl="1"/>
            <a:r>
              <a:rPr lang="en-US" dirty="0"/>
              <a:t>Listen </a:t>
            </a:r>
          </a:p>
        </p:txBody>
      </p:sp>
    </p:spTree>
    <p:extLst>
      <p:ext uri="{BB962C8B-B14F-4D97-AF65-F5344CB8AC3E}">
        <p14:creationId xmlns:p14="http://schemas.microsoft.com/office/powerpoint/2010/main" val="35913376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3482" y="2232912"/>
            <a:ext cx="8625603" cy="1938992"/>
          </a:xfrm>
          <a:prstGeom prst="rect">
            <a:avLst/>
          </a:prstGeom>
          <a:noFill/>
        </p:spPr>
        <p:txBody>
          <a:bodyPr wrap="none" rtlCol="0">
            <a:spAutoFit/>
          </a:bodyPr>
          <a:lstStyle/>
          <a:p>
            <a:pPr algn="ctr"/>
            <a:r>
              <a:rPr lang="en-US" sz="6000" dirty="0"/>
              <a:t>Have we done good Bible </a:t>
            </a:r>
          </a:p>
          <a:p>
            <a:pPr algn="ctr"/>
            <a:r>
              <a:rPr lang="en-US" sz="6000" dirty="0"/>
              <a:t>study tonight?</a:t>
            </a:r>
          </a:p>
        </p:txBody>
      </p:sp>
    </p:spTree>
    <p:extLst>
      <p:ext uri="{BB962C8B-B14F-4D97-AF65-F5344CB8AC3E}">
        <p14:creationId xmlns:p14="http://schemas.microsoft.com/office/powerpoint/2010/main" val="340179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Online Media 3" title="Sheep gets stuck in trench/ditch, jumps (with Audio)">
            <a:hlinkClick r:id="" action="ppaction://media"/>
            <a:extLst>
              <a:ext uri="{FF2B5EF4-FFF2-40B4-BE49-F238E27FC236}">
                <a16:creationId xmlns:a16="http://schemas.microsoft.com/office/drawing/2014/main" id="{2F749506-C1CD-11C9-9A0B-1CB8FF6DBCC8}"/>
              </a:ext>
            </a:extLst>
          </p:cNvPr>
          <p:cNvPicPr>
            <a:picLocks noGrp="1" noRot="1" noChangeAspect="1"/>
          </p:cNvPicPr>
          <p:nvPr>
            <p:ph idx="1"/>
            <a:videoFile r:link="rId1"/>
          </p:nvPr>
        </p:nvPicPr>
        <p:blipFill>
          <a:blip r:embed="rId3"/>
          <a:stretch>
            <a:fillRect/>
          </a:stretch>
        </p:blipFill>
        <p:spPr>
          <a:xfrm>
            <a:off x="1524000" y="0"/>
            <a:ext cx="9144000" cy="6858000"/>
          </a:xfrm>
          <a:prstGeom prst="rect">
            <a:avLst/>
          </a:prstGeom>
        </p:spPr>
      </p:pic>
    </p:spTree>
    <p:extLst>
      <p:ext uri="{BB962C8B-B14F-4D97-AF65-F5344CB8AC3E}">
        <p14:creationId xmlns:p14="http://schemas.microsoft.com/office/powerpoint/2010/main" val="1060491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sz="4000" dirty="0"/>
              <a:t>John 10:1-18</a:t>
            </a:r>
          </a:p>
        </p:txBody>
      </p:sp>
      <p:sp>
        <p:nvSpPr>
          <p:cNvPr id="3" name="Title 2"/>
          <p:cNvSpPr>
            <a:spLocks noGrp="1"/>
          </p:cNvSpPr>
          <p:nvPr>
            <p:ph type="ctrTitle"/>
          </p:nvPr>
        </p:nvSpPr>
        <p:spPr/>
        <p:txBody>
          <a:bodyPr/>
          <a:lstStyle/>
          <a:p>
            <a:r>
              <a:rPr lang="en-US" dirty="0"/>
              <a:t>Jesus Our Loving Shepherd</a:t>
            </a:r>
          </a:p>
        </p:txBody>
      </p:sp>
    </p:spTree>
    <p:extLst>
      <p:ext uri="{BB962C8B-B14F-4D97-AF65-F5344CB8AC3E}">
        <p14:creationId xmlns:p14="http://schemas.microsoft.com/office/powerpoint/2010/main" val="2612007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They accuse Jesus of performing miracles by the power of Satan (Matthew 9:34, 12:24)</a:t>
            </a:r>
          </a:p>
          <a:p>
            <a:r>
              <a:rPr lang="en-US" sz="2800" dirty="0"/>
              <a:t>They conspired to destroy Jesus (Matthew 12:14)</a:t>
            </a:r>
          </a:p>
          <a:p>
            <a:r>
              <a:rPr lang="en-US" sz="2800" dirty="0"/>
              <a:t>They valued tradition over Scripture (Matthew 15:1-3)</a:t>
            </a:r>
          </a:p>
          <a:p>
            <a:r>
              <a:rPr lang="en-US" sz="2800" dirty="0"/>
              <a:t>They tested Jesus publicly (Matthew 16:1)</a:t>
            </a:r>
          </a:p>
          <a:p>
            <a:r>
              <a:rPr lang="en-US" sz="2800" dirty="0"/>
              <a:t>Jesus viewed them as a dangerous influence (Matthew 16:6)</a:t>
            </a:r>
          </a:p>
          <a:p>
            <a:r>
              <a:rPr lang="en-US" sz="2800" dirty="0"/>
              <a:t>They were hypocrites (Matthew 23:13)</a:t>
            </a:r>
          </a:p>
        </p:txBody>
      </p:sp>
      <p:sp>
        <p:nvSpPr>
          <p:cNvPr id="3" name="Title 2"/>
          <p:cNvSpPr>
            <a:spLocks noGrp="1"/>
          </p:cNvSpPr>
          <p:nvPr>
            <p:ph type="title"/>
          </p:nvPr>
        </p:nvSpPr>
        <p:spPr/>
        <p:txBody>
          <a:bodyPr>
            <a:normAutofit fontScale="90000"/>
          </a:bodyPr>
          <a:lstStyle/>
          <a:p>
            <a:pPr algn="ctr"/>
            <a:r>
              <a:rPr lang="en-US" dirty="0"/>
              <a:t>What we know about the Pharisees from the Gospels: </a:t>
            </a:r>
          </a:p>
        </p:txBody>
      </p:sp>
    </p:spTree>
    <p:extLst>
      <p:ext uri="{BB962C8B-B14F-4D97-AF65-F5344CB8AC3E}">
        <p14:creationId xmlns:p14="http://schemas.microsoft.com/office/powerpoint/2010/main" val="223736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a:t>They ignored the heart of the law (Matthew 23:23)</a:t>
            </a:r>
          </a:p>
          <a:p>
            <a:r>
              <a:rPr lang="en-US" sz="2800" dirty="0"/>
              <a:t>They rejected God’s purpose (Luke 7:30)</a:t>
            </a:r>
          </a:p>
          <a:p>
            <a:r>
              <a:rPr lang="en-US" sz="2800" dirty="0"/>
              <a:t>They sought the praise of men (Luke 11:43)</a:t>
            </a:r>
          </a:p>
          <a:p>
            <a:r>
              <a:rPr lang="en-US" sz="2800" dirty="0"/>
              <a:t>They were lovers of money (Luke 16:14)</a:t>
            </a:r>
          </a:p>
          <a:p>
            <a:r>
              <a:rPr lang="en-US" sz="2800" dirty="0"/>
              <a:t>They made people afraid to follow Jesus (John 12:42)</a:t>
            </a:r>
          </a:p>
          <a:p>
            <a:r>
              <a:rPr lang="en-US" sz="2800" dirty="0"/>
              <a:t>They have already tried to arrest Jesus (John 7:32)</a:t>
            </a:r>
          </a:p>
        </p:txBody>
      </p:sp>
      <p:sp>
        <p:nvSpPr>
          <p:cNvPr id="3" name="Title 2"/>
          <p:cNvSpPr>
            <a:spLocks noGrp="1"/>
          </p:cNvSpPr>
          <p:nvPr>
            <p:ph type="title"/>
          </p:nvPr>
        </p:nvSpPr>
        <p:spPr/>
        <p:txBody>
          <a:bodyPr>
            <a:normAutofit fontScale="90000"/>
          </a:bodyPr>
          <a:lstStyle/>
          <a:p>
            <a:pPr algn="ctr"/>
            <a:r>
              <a:rPr lang="en-US" dirty="0"/>
              <a:t>What we know about the Pharisees from the Gospels: </a:t>
            </a:r>
          </a:p>
        </p:txBody>
      </p:sp>
    </p:spTree>
    <p:extLst>
      <p:ext uri="{BB962C8B-B14F-4D97-AF65-F5344CB8AC3E}">
        <p14:creationId xmlns:p14="http://schemas.microsoft.com/office/powerpoint/2010/main" val="812671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a:t>9:1-5 </a:t>
            </a:r>
            <a:r>
              <a:rPr lang="mr-IN" sz="3200" dirty="0"/>
              <a:t>–</a:t>
            </a:r>
            <a:r>
              <a:rPr lang="en-US" sz="3200" dirty="0"/>
              <a:t> Jesus heals a man born blind</a:t>
            </a:r>
          </a:p>
          <a:p>
            <a:r>
              <a:rPr lang="en-US" sz="3200" dirty="0"/>
              <a:t>9:8-12 </a:t>
            </a:r>
            <a:r>
              <a:rPr lang="mr-IN" sz="3200" dirty="0"/>
              <a:t>–</a:t>
            </a:r>
            <a:r>
              <a:rPr lang="en-US" sz="3200" dirty="0"/>
              <a:t> People are astounded and looking for Jesus</a:t>
            </a:r>
          </a:p>
          <a:p>
            <a:r>
              <a:rPr lang="en-US" sz="3200" dirty="0"/>
              <a:t>9:13-34 </a:t>
            </a:r>
            <a:r>
              <a:rPr lang="mr-IN" sz="3200" dirty="0"/>
              <a:t>–</a:t>
            </a:r>
            <a:r>
              <a:rPr lang="en-US" sz="3200" dirty="0"/>
              <a:t> The Pharisees get involved, and cast the man out of the synagogue</a:t>
            </a:r>
          </a:p>
          <a:p>
            <a:r>
              <a:rPr lang="en-US" sz="3200" dirty="0"/>
              <a:t>9:35-41 </a:t>
            </a:r>
            <a:r>
              <a:rPr lang="mr-IN" sz="3200" dirty="0"/>
              <a:t>–</a:t>
            </a:r>
            <a:r>
              <a:rPr lang="en-US" sz="3200" dirty="0"/>
              <a:t> Jesus finds the man, reveals himself as the Son of Man, and accepts the man’s worship</a:t>
            </a:r>
          </a:p>
        </p:txBody>
      </p:sp>
      <p:sp>
        <p:nvSpPr>
          <p:cNvPr id="3" name="Title 2"/>
          <p:cNvSpPr>
            <a:spLocks noGrp="1"/>
          </p:cNvSpPr>
          <p:nvPr>
            <p:ph type="title"/>
          </p:nvPr>
        </p:nvSpPr>
        <p:spPr/>
        <p:txBody>
          <a:bodyPr/>
          <a:lstStyle/>
          <a:p>
            <a:r>
              <a:rPr lang="en-US" dirty="0"/>
              <a:t>Greater Context of John 10:</a:t>
            </a:r>
          </a:p>
        </p:txBody>
      </p:sp>
    </p:spTree>
    <p:extLst>
      <p:ext uri="{BB962C8B-B14F-4D97-AF65-F5344CB8AC3E}">
        <p14:creationId xmlns:p14="http://schemas.microsoft.com/office/powerpoint/2010/main" val="2980611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r>
              <a:rPr lang="en-US" sz="4000" dirty="0"/>
              <a:t>“Some of the Pharisees near him heard these things, and said to him, ‘Are we also blind?’ Jesus said to them, ‘If you were blind, you would have no guilt, but now that you say, ‘We see,’ your guilt remains.” </a:t>
            </a:r>
          </a:p>
        </p:txBody>
      </p:sp>
      <p:sp>
        <p:nvSpPr>
          <p:cNvPr id="3" name="Title 2"/>
          <p:cNvSpPr>
            <a:spLocks noGrp="1"/>
          </p:cNvSpPr>
          <p:nvPr>
            <p:ph type="title"/>
          </p:nvPr>
        </p:nvSpPr>
        <p:spPr/>
        <p:txBody>
          <a:bodyPr/>
          <a:lstStyle/>
          <a:p>
            <a:r>
              <a:rPr lang="en-US" dirty="0"/>
              <a:t>John 9:40-41</a:t>
            </a:r>
          </a:p>
        </p:txBody>
      </p:sp>
    </p:spTree>
    <p:extLst>
      <p:ext uri="{BB962C8B-B14F-4D97-AF65-F5344CB8AC3E}">
        <p14:creationId xmlns:p14="http://schemas.microsoft.com/office/powerpoint/2010/main" val="4123153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4000" dirty="0"/>
              <a:t>Gatekeeper: The one tasked with guarding the door to the sheep</a:t>
            </a:r>
          </a:p>
          <a:p>
            <a:r>
              <a:rPr lang="en-US" sz="4000" dirty="0"/>
              <a:t>The sheep: Those who follow Jesus</a:t>
            </a:r>
          </a:p>
          <a:p>
            <a:r>
              <a:rPr lang="en-US" sz="4000" dirty="0"/>
              <a:t>The thief/robber: The one who sneaks in, but the sheep recognize as an imposter</a:t>
            </a:r>
          </a:p>
          <a:p>
            <a:r>
              <a:rPr lang="en-US" sz="4000" dirty="0"/>
              <a:t>The shepherd: Jesus</a:t>
            </a:r>
          </a:p>
        </p:txBody>
      </p:sp>
      <p:sp>
        <p:nvSpPr>
          <p:cNvPr id="3" name="Title 2"/>
          <p:cNvSpPr>
            <a:spLocks noGrp="1"/>
          </p:cNvSpPr>
          <p:nvPr>
            <p:ph type="title"/>
          </p:nvPr>
        </p:nvSpPr>
        <p:spPr/>
        <p:txBody>
          <a:bodyPr/>
          <a:lstStyle/>
          <a:p>
            <a:r>
              <a:rPr lang="en-US" dirty="0"/>
              <a:t>Cast of Characters:</a:t>
            </a:r>
          </a:p>
        </p:txBody>
      </p:sp>
    </p:spTree>
    <p:extLst>
      <p:ext uri="{BB962C8B-B14F-4D97-AF65-F5344CB8AC3E}">
        <p14:creationId xmlns:p14="http://schemas.microsoft.com/office/powerpoint/2010/main" val="267607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creen Shot 2023-04-18 at 8.24.57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0650" y="501650"/>
            <a:ext cx="6911975" cy="5451699"/>
          </a:xfrm>
          <a:prstGeom prst="rect">
            <a:avLst/>
          </a:prstGeom>
        </p:spPr>
      </p:pic>
    </p:spTree>
    <p:extLst>
      <p:ext uri="{BB962C8B-B14F-4D97-AF65-F5344CB8AC3E}">
        <p14:creationId xmlns:p14="http://schemas.microsoft.com/office/powerpoint/2010/main" val="44909404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Paper.thmx</Template>
  <TotalTime>164</TotalTime>
  <Words>557</Words>
  <Application>Microsoft Office PowerPoint</Application>
  <PresentationFormat>Widescreen</PresentationFormat>
  <Paragraphs>108</Paragraphs>
  <Slides>19</Slides>
  <Notes>0</Notes>
  <HiddenSlides>0</HiddenSlides>
  <MMClips>1</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Constantia</vt:lpstr>
      <vt:lpstr>Wingdings 2</vt:lpstr>
      <vt:lpstr>Paper</vt:lpstr>
      <vt:lpstr>Jesus Our Loving Shepherd</vt:lpstr>
      <vt:lpstr>PowerPoint Presentation</vt:lpstr>
      <vt:lpstr>Jesus Our Loving Shepherd</vt:lpstr>
      <vt:lpstr>What we know about the Pharisees from the Gospels: </vt:lpstr>
      <vt:lpstr>What we know about the Pharisees from the Gospels: </vt:lpstr>
      <vt:lpstr>Greater Context of John 10:</vt:lpstr>
      <vt:lpstr>John 9:40-41</vt:lpstr>
      <vt:lpstr>Cast of Characters:</vt:lpstr>
      <vt:lpstr>PowerPoint Presentation</vt:lpstr>
      <vt:lpstr>Why didn’t they understand?</vt:lpstr>
      <vt:lpstr>PowerPoint Presentation</vt:lpstr>
      <vt:lpstr>PowerPoint Presentation</vt:lpstr>
      <vt:lpstr>John 10:1-6</vt:lpstr>
      <vt:lpstr>John 10:7-18</vt:lpstr>
      <vt:lpstr>PowerPoint Presentation</vt:lpstr>
      <vt:lpstr>PowerPoint Presentation</vt:lpstr>
      <vt:lpstr>Action Verbs</vt:lpstr>
      <vt:lpstr>Action Verbs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 Our Loving Shepherd</dc:title>
  <dc:creator>Lacy Crowell</dc:creator>
  <cp:lastModifiedBy>Operator</cp:lastModifiedBy>
  <cp:revision>12</cp:revision>
  <dcterms:created xsi:type="dcterms:W3CDTF">2023-04-19T00:57:18Z</dcterms:created>
  <dcterms:modified xsi:type="dcterms:W3CDTF">2023-04-20T19:10:25Z</dcterms:modified>
</cp:coreProperties>
</file>