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1777" r:id="rId3"/>
    <p:sldId id="1818" r:id="rId4"/>
    <p:sldId id="1819" r:id="rId5"/>
    <p:sldId id="1809" r:id="rId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18" y="78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5441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63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169361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rtl="0">
              <a:spcAft>
                <a:spcPts val="600"/>
              </a:spcAft>
              <a:tabLst>
                <a:tab pos="5197475" algn="l"/>
              </a:tabLst>
            </a:pPr>
            <a:br>
              <a:rPr lang="en-US" sz="1800" b="0" i="0" u="none" strike="noStrike" baseline="0" dirty="0">
                <a:solidFill>
                  <a:srgbClr val="292F33"/>
                </a:solidFill>
                <a:latin typeface="Verdana" panose="020B0604030504040204" pitchFamily="34" charset="0"/>
              </a:rPr>
            </a:br>
            <a:r>
              <a:rPr lang="en-US" sz="5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6600" b="1" dirty="0">
                <a:solidFill>
                  <a:srgbClr val="FFFF00"/>
                </a:solidFill>
              </a:rPr>
              <a:t>Good Seed and Weeds</a:t>
            </a:r>
            <a:br>
              <a:rPr lang="en-US" sz="6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FFFF00"/>
                </a:solidFill>
              </a:rPr>
              <a:t>An Overview of Church History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Matt. 13:24-30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Text—Matt. 13:24-30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567901"/>
            <a:ext cx="112212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24  Another parable He put forth to them, saying: The kingdom of heaven is like a man who sowed good seed in his field;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25  but while men slept, his enemy came and sowed tares among the wheat and went his way.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26  But when the grain had sprouted and produced a crop, then the tares also appeared.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27  So the servants of the owner came and said to him, Sir, did you not sow good seed in your field? How then does it have tares?'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28  He said to them, An enemy has done this. The servants said to him, Do you want us then to go and gather them up?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29  But he said, No, lest while you gather up the tares you also uproot the wheat with them.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30  Let both grow together until the harvest . . 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546652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Text—Matt. 13:24-30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567901"/>
            <a:ext cx="112212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tabLst>
                <a:tab pos="2346325" algn="l"/>
              </a:tabLs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24  Another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parable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 put forth to them, saying: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kingdom of heaven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like a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sowed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seed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his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25  but while men slept,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enemy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came and sowed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among the wheat and went his way.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26  But when the grain had sprouted and produced a crop, then the tares also appeared.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27  So the servants of the owner came and said to him, Sir, did you not sow good seed in your field?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then does it have tares?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28  He said to them,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enemy has done this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The servants said to him, Do you want us then to go and gather them up?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29  But he said, No, lest while you gather up the tares you also uproot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wheat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them.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30  Let both grow together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until the harvest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. 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07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824944"/>
            <a:ext cx="9237303" cy="576470"/>
          </a:xfrm>
        </p:spPr>
        <p:txBody>
          <a:bodyPr/>
          <a:lstStyle/>
          <a:p>
            <a:pPr marR="0" algn="just" rtl="0"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	 	</a:t>
            </a:r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Parable Explained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b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Matt. 13:36-42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716986"/>
            <a:ext cx="1122127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36  Then Jesus sent the multitude away and went into the house. And His disciples came to Him, saying, "Explain to us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parable of the tares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field."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He answered and said to them: "He who sows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seed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 of Man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 is the world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good seed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sons of the kingdom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the tares are the sons of the wicked one.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enemy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sowed them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devil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harvest is the end of the age, and the reapers are the angels.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40  Therefore as the tares are gathered and burned in the fire, so it will be at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of this age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41  The Son of Man will send out His angels, and they will gather out of His kingdom all things that offend, and those who practice lawlessness, </a:t>
            </a:r>
          </a:p>
          <a:p>
            <a:pPr algn="just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42  and will cast them into the furnace of fire. There will be wailing and gnashing of teeth. ." </a:t>
            </a:r>
          </a:p>
          <a:p>
            <a:pPr marR="0" algn="just" rtl="0"/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2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Becoming Sons of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Acts 2:36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Acts 2:38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Acts 8:37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Kingdom,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12013</TotalTime>
  <Words>664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Verdana</vt:lpstr>
      <vt:lpstr>Office Theme</vt:lpstr>
      <vt:lpstr>   Good Seed and Weeds An Overview of Church History</vt:lpstr>
      <vt:lpstr>The Text—Matt. 13:24-30</vt:lpstr>
      <vt:lpstr>The Text—Matt. 13:24-30</vt:lpstr>
      <vt:lpstr>:     The Parable Explained :                                  Matt. 13:36-42</vt:lpstr>
      <vt:lpstr> Becoming Sons of the Kingdom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174</cp:revision>
  <cp:lastPrinted>2023-02-26T11:29:21Z</cp:lastPrinted>
  <dcterms:modified xsi:type="dcterms:W3CDTF">2023-04-24T16:33:34Z</dcterms:modified>
</cp:coreProperties>
</file>