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68" r:id="rId2"/>
    <p:sldId id="256" r:id="rId3"/>
    <p:sldId id="257" r:id="rId4"/>
    <p:sldId id="262" r:id="rId5"/>
    <p:sldId id="258" r:id="rId6"/>
    <p:sldId id="259" r:id="rId7"/>
    <p:sldId id="260" r:id="rId8"/>
    <p:sldId id="266" r:id="rId9"/>
    <p:sldId id="264" r:id="rId10"/>
    <p:sldId id="265" r:id="rId11"/>
    <p:sldId id="267" r:id="rId12"/>
  </p:sldIdLst>
  <p:sldSz cx="12192000" cy="6858000"/>
  <p:notesSz cx="6858000" cy="9144000"/>
  <p:embeddedFontLst>
    <p:embeddedFont>
      <p:font typeface="Bradley Hand ITC" panose="03070402050302030203" pitchFamily="66" charset="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34580"/>
    <p:restoredTop sz="86410"/>
  </p:normalViewPr>
  <p:slideViewPr>
    <p:cSldViewPr snapToGrid="0">
      <p:cViewPr varScale="1">
        <p:scale>
          <a:sx n="92" d="100"/>
          <a:sy n="92" d="100"/>
        </p:scale>
        <p:origin x="108" y="4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B4D0F-BE23-CF19-181C-52DD034F4C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10F198-6488-180D-7C15-D9094C9AD5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EB41F4-1F97-73A9-2CE1-CDBB78A50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7505B-ABD9-914D-93E4-180A5D299181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F96893-956C-C5F4-F5C2-49708FEAE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8204E3-9910-EAA6-9657-AE55F07FE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5C7E3-4C00-B044-A1C7-6B7A75E85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987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C57B7-2D5D-EA68-5469-EDEDCC57A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93BA08-2849-DA71-B66B-32383F3BD1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06352E-0571-19EC-2469-95120C3FB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7505B-ABD9-914D-93E4-180A5D299181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1CAA94-8FBB-0CE2-3ABF-6166DA981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F001CC-4AAE-B14C-8EC9-8E64F0E2D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5C7E3-4C00-B044-A1C7-6B7A75E85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524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BE19A3-FD8D-05E3-1B03-455AC31B5A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5A54E5-0B51-0490-B7C7-B98E87B532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E0BCEA-F993-0926-8E0E-9ECFC26D0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7505B-ABD9-914D-93E4-180A5D299181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96A552-1A39-6B73-5A7A-84CB20C74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0F828A-E16D-F281-72E0-E803F35A2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5C7E3-4C00-B044-A1C7-6B7A75E85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869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3F05D-2F49-8EB4-2439-301FE8DE1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4D8A1-F2E3-6A5D-9B6A-9A4031E3E5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95ACCF-D031-AD36-9764-42B0FE1A2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7505B-ABD9-914D-93E4-180A5D299181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31143-5FBA-06D0-A546-3F73B6254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E2EAEA-BA24-CD23-0BC2-193FC7370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5C7E3-4C00-B044-A1C7-6B7A75E85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217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56B03-B6B2-6D6D-E602-255B12DB9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3B6FA4-D5EE-9FBD-EB82-B4982D5EF8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9832AA-3C22-4DA2-C087-D8230B6D3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7505B-ABD9-914D-93E4-180A5D299181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DF13BF-2ECB-8FF4-D630-922E6A132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3CDBE7-ABD0-9B52-C28F-D01D644A5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5C7E3-4C00-B044-A1C7-6B7A75E85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85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B39FA-E971-8667-E254-C14BED925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C1A09-064F-8F0C-8F40-48F96D3CA0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6EEAB-83EB-D10C-4A60-CBA671E1A0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C6E1BE-E34C-F98D-26CD-5C063C06E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7505B-ABD9-914D-93E4-180A5D299181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5A7F29-FA04-E8AB-7725-8A433E2A9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1958E4-DAE9-8AAE-F10B-1B919C5FD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5C7E3-4C00-B044-A1C7-6B7A75E85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270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BFEF6-84AF-3E7B-D575-6DFF3D18A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A6D0B7-1427-0F8D-6D34-AB40996BE4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7213F7-6B53-3D07-0F03-C69981270B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93FB4B-4773-93FA-A1AC-8CEF4681A3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F39CF4-2B6B-94E5-6D5F-039C296D66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628A00-80E5-DD76-1075-DE158C173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7505B-ABD9-914D-93E4-180A5D299181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9D9866-8D45-4E33-65B0-55B8CBBB8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035009-E257-FCFB-8F8A-5332C4E16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5C7E3-4C00-B044-A1C7-6B7A75E85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770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EC616-98AE-EDE0-B724-941EF4B3C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B5A971-973E-B136-87A0-7C90BE6EB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7505B-ABD9-914D-93E4-180A5D299181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490F17-7DEB-C2E5-81FA-D5FD20327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57BDEC-021E-B3BB-9B38-9A8CE73F1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5C7E3-4C00-B044-A1C7-6B7A75E85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650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9614D3-C9D4-A4AE-3566-DF256D88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7505B-ABD9-914D-93E4-180A5D299181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AB63C7-4E8F-D516-32C3-0EF019448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375D82-35AC-205F-0ADF-23AA41542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5C7E3-4C00-B044-A1C7-6B7A75E85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870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1127D-1411-142A-AD7E-053E6F802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6B907-1C8C-187D-ED3F-14B42EA5D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EB0980-6E52-8B58-5176-BBA3A47A66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3611FF-A39C-D27D-2519-7190CF1C2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7505B-ABD9-914D-93E4-180A5D299181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FD85B1-0933-1A41-8424-B6F991763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3747A0-C280-0521-8CA0-72CFE5E8D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5C7E3-4C00-B044-A1C7-6B7A75E85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380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CEA38-BD94-D1B9-9FCA-A59BD208B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BCD82D-09B8-7342-55AE-6813562878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F1D35C-5275-3267-B580-734A4717A9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5706E7-E294-D7A8-1080-5D2840284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7505B-ABD9-914D-93E4-180A5D299181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03B0E7-8AF9-EC88-B5E2-34E86DCFB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D615B1-F335-B289-DAF6-D7D76E577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5C7E3-4C00-B044-A1C7-6B7A75E85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092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388E16-21D0-0E70-3BA8-748404520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E3F7C3-AFFF-9860-3751-709725BB82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832FB9-1074-747A-9B37-08DB362E05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27505B-ABD9-914D-93E4-180A5D299181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494DAE-2FCD-8E9C-49EC-981584687E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C874B2-51F9-EC6D-B275-32B2BE4E9F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5C7E3-4C00-B044-A1C7-6B7A75E85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921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B8C2B-F448-2E71-F2FB-C9CA0DC7C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0B8078-786A-814C-71A0-9DC29FDBB1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3C2997B-5B21-1651-6B9D-7716E24AFCB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886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BE527-BAE1-72F9-1E85-7131FAE80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Bradley Hand ITC" panose="03070402050302030203" pitchFamily="66" charset="77"/>
              </a:rPr>
              <a:t>If I just…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C7DA7C-C774-8318-47B0-2FD827F779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92188" y="2447925"/>
            <a:ext cx="7801856" cy="55880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Bradley Hand ITC" panose="03070402050302030203" pitchFamily="66" charset="77"/>
              </a:rPr>
              <a:t>Acknowledge Him and wait on Him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CC0739F3-1374-8F89-9B2D-016462ED54A4}"/>
              </a:ext>
            </a:extLst>
          </p:cNvPr>
          <p:cNvSpPr txBox="1">
            <a:spLocks/>
          </p:cNvSpPr>
          <p:nvPr/>
        </p:nvSpPr>
        <p:spPr>
          <a:xfrm>
            <a:off x="992188" y="1744133"/>
            <a:ext cx="8038923" cy="55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latin typeface="Bradley Hand ITC" panose="03070402050302030203" pitchFamily="66" charset="77"/>
              </a:rPr>
              <a:t>Put my faith and trust in God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AB6A5369-A0CA-8B36-4C2C-632417423E38}"/>
              </a:ext>
            </a:extLst>
          </p:cNvPr>
          <p:cNvSpPr txBox="1">
            <a:spLocks/>
          </p:cNvSpPr>
          <p:nvPr/>
        </p:nvSpPr>
        <p:spPr>
          <a:xfrm>
            <a:off x="992188" y="2417675"/>
            <a:ext cx="5157787" cy="527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Bradley Hand" pitchFamily="2" charset="77"/>
            </a:endParaRP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0AA52393-2BB2-AA14-96D9-DCA3D9CFDA38}"/>
              </a:ext>
            </a:extLst>
          </p:cNvPr>
          <p:cNvSpPr txBox="1">
            <a:spLocks/>
          </p:cNvSpPr>
          <p:nvPr/>
        </p:nvSpPr>
        <p:spPr>
          <a:xfrm>
            <a:off x="992188" y="3129934"/>
            <a:ext cx="5157787" cy="55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latin typeface="Bradley Hand ITC" panose="03070402050302030203" pitchFamily="66" charset="77"/>
              </a:rPr>
              <a:t>Obey Him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FF9E7CD0-EC88-07AB-2B5D-AAB8CD338EC8}"/>
              </a:ext>
            </a:extLst>
          </p:cNvPr>
          <p:cNvSpPr txBox="1">
            <a:spLocks/>
          </p:cNvSpPr>
          <p:nvPr/>
        </p:nvSpPr>
        <p:spPr>
          <a:xfrm>
            <a:off x="992188" y="3811943"/>
            <a:ext cx="5157787" cy="55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latin typeface="Bradley Hand ITC" panose="03070402050302030203" pitchFamily="66" charset="77"/>
              </a:rPr>
              <a:t>Live in Him as His child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6D4016B6-579F-2E88-06F1-56317B9A248F}"/>
              </a:ext>
            </a:extLst>
          </p:cNvPr>
          <p:cNvSpPr txBox="1">
            <a:spLocks/>
          </p:cNvSpPr>
          <p:nvPr/>
        </p:nvSpPr>
        <p:spPr>
          <a:xfrm>
            <a:off x="992188" y="5075506"/>
            <a:ext cx="5157787" cy="527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Bradley Hand" pitchFamily="2" charset="7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90EAB5-B66F-AD6F-F574-275BBF694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0" y="3941931"/>
            <a:ext cx="1995487" cy="247025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03AB1BA-3E2F-6B20-08D0-6B155F907A8A}"/>
              </a:ext>
            </a:extLst>
          </p:cNvPr>
          <p:cNvCxnSpPr/>
          <p:nvPr/>
        </p:nvCxnSpPr>
        <p:spPr>
          <a:xfrm>
            <a:off x="863596" y="1428750"/>
            <a:ext cx="10363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6480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/>
      <p:bldP spid="9" grpId="0"/>
      <p:bldP spid="10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BE527-BAE1-72F9-1E85-7131FAE80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Bradley Hand ITC" panose="03070402050302030203" pitchFamily="66" charset="77"/>
              </a:rPr>
              <a:t>Jesus will save you!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C7DA7C-C774-8318-47B0-2FD827F779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92188" y="2447925"/>
            <a:ext cx="8716256" cy="558800"/>
          </a:xfrm>
        </p:spPr>
        <p:txBody>
          <a:bodyPr>
            <a:normAutofit fontScale="92500"/>
          </a:bodyPr>
          <a:lstStyle/>
          <a:p>
            <a:r>
              <a:rPr lang="en-US" sz="3200" b="1" dirty="0">
                <a:latin typeface="Bradley Hand ITC" panose="03070402050302030203" pitchFamily="66" charset="77"/>
              </a:rPr>
              <a:t>Repent of your sins and turn to God – 2 Peter 3:9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CC0739F3-1374-8F89-9B2D-016462ED54A4}"/>
              </a:ext>
            </a:extLst>
          </p:cNvPr>
          <p:cNvSpPr txBox="1">
            <a:spLocks/>
          </p:cNvSpPr>
          <p:nvPr/>
        </p:nvSpPr>
        <p:spPr>
          <a:xfrm>
            <a:off x="992188" y="1744133"/>
            <a:ext cx="8038923" cy="55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latin typeface="Bradley Hand ITC" panose="03070402050302030203" pitchFamily="66" charset="77"/>
              </a:rPr>
              <a:t>Believe that Jesus is God’s Son – Mark 16:16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AB6A5369-A0CA-8B36-4C2C-632417423E38}"/>
              </a:ext>
            </a:extLst>
          </p:cNvPr>
          <p:cNvSpPr txBox="1">
            <a:spLocks/>
          </p:cNvSpPr>
          <p:nvPr/>
        </p:nvSpPr>
        <p:spPr>
          <a:xfrm>
            <a:off x="992188" y="2417675"/>
            <a:ext cx="5157787" cy="527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Bradley Hand" pitchFamily="2" charset="77"/>
            </a:endParaRP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0AA52393-2BB2-AA14-96D9-DCA3D9CFDA38}"/>
              </a:ext>
            </a:extLst>
          </p:cNvPr>
          <p:cNvSpPr txBox="1">
            <a:spLocks/>
          </p:cNvSpPr>
          <p:nvPr/>
        </p:nvSpPr>
        <p:spPr>
          <a:xfrm>
            <a:off x="992188" y="3129934"/>
            <a:ext cx="9246834" cy="55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latin typeface="Bradley Hand ITC" panose="03070402050302030203" pitchFamily="66" charset="77"/>
              </a:rPr>
              <a:t>Confess your faith in Jesus Christ – Matthew 10:32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FF9E7CD0-EC88-07AB-2B5D-AAB8CD338EC8}"/>
              </a:ext>
            </a:extLst>
          </p:cNvPr>
          <p:cNvSpPr txBox="1">
            <a:spLocks/>
          </p:cNvSpPr>
          <p:nvPr/>
        </p:nvSpPr>
        <p:spPr>
          <a:xfrm>
            <a:off x="992188" y="3811943"/>
            <a:ext cx="7880879" cy="55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latin typeface="Bradley Hand ITC" panose="03070402050302030203" pitchFamily="66" charset="77"/>
              </a:rPr>
              <a:t>Be baptized into Christ – 1 Peter 3:21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6D4016B6-579F-2E88-06F1-56317B9A248F}"/>
              </a:ext>
            </a:extLst>
          </p:cNvPr>
          <p:cNvSpPr txBox="1">
            <a:spLocks/>
          </p:cNvSpPr>
          <p:nvPr/>
        </p:nvSpPr>
        <p:spPr>
          <a:xfrm>
            <a:off x="992188" y="5075506"/>
            <a:ext cx="5157787" cy="527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Bradley Hand" pitchFamily="2" charset="7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90EAB5-B66F-AD6F-F574-275BBF694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0" y="3941931"/>
            <a:ext cx="1995487" cy="247025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03AB1BA-3E2F-6B20-08D0-6B155F907A8A}"/>
              </a:ext>
            </a:extLst>
          </p:cNvPr>
          <p:cNvCxnSpPr/>
          <p:nvPr/>
        </p:nvCxnSpPr>
        <p:spPr>
          <a:xfrm>
            <a:off x="863596" y="1428750"/>
            <a:ext cx="10363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8CD7E4A6-0E95-C6DB-9BD9-8255BFD85E19}"/>
              </a:ext>
            </a:extLst>
          </p:cNvPr>
          <p:cNvSpPr txBox="1">
            <a:spLocks/>
          </p:cNvSpPr>
          <p:nvPr/>
        </p:nvSpPr>
        <p:spPr>
          <a:xfrm>
            <a:off x="992188" y="4462194"/>
            <a:ext cx="8332434" cy="55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latin typeface="Bradley Hand ITC" panose="03070402050302030203" pitchFamily="66" charset="77"/>
              </a:rPr>
              <a:t>Live faithfully for God – 1 Corinthians 15:58</a:t>
            </a:r>
          </a:p>
        </p:txBody>
      </p:sp>
    </p:spTree>
    <p:extLst>
      <p:ext uri="{BB962C8B-B14F-4D97-AF65-F5344CB8AC3E}">
        <p14:creationId xmlns:p14="http://schemas.microsoft.com/office/powerpoint/2010/main" val="4151828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/>
      <p:bldP spid="9" grpId="0"/>
      <p:bldP spid="10" grpId="0"/>
      <p:bldP spid="13" grpId="0"/>
      <p:bldP spid="1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2BC2A-C0DF-4528-2F71-B50B5FCA51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6199" y="1265767"/>
            <a:ext cx="9144000" cy="1316037"/>
          </a:xfrm>
        </p:spPr>
        <p:txBody>
          <a:bodyPr>
            <a:noAutofit/>
          </a:bodyPr>
          <a:lstStyle/>
          <a:p>
            <a:pPr algn="l"/>
            <a:r>
              <a:rPr lang="en-US" sz="9600" b="1" dirty="0">
                <a:latin typeface="Bradley Hand ITC" panose="03070402050302030203" pitchFamily="66" charset="77"/>
                <a:ea typeface="Brush Script MT" panose="03060802040406070304" pitchFamily="66" charset="-122"/>
                <a:cs typeface="Apple Chancery" panose="03020702040506060504" pitchFamily="66" charset="-79"/>
              </a:rPr>
              <a:t>If I just…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743B0E2-B451-C1C2-D2F7-A861CA723359}"/>
              </a:ext>
            </a:extLst>
          </p:cNvPr>
          <p:cNvGrpSpPr/>
          <p:nvPr/>
        </p:nvGrpSpPr>
        <p:grpSpPr>
          <a:xfrm>
            <a:off x="6915798" y="1540404"/>
            <a:ext cx="3403600" cy="4227689"/>
            <a:chOff x="7841483" y="1885244"/>
            <a:chExt cx="3403600" cy="422768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FAD239E-2700-B1FC-22C6-C9B527672A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53948" y="1885244"/>
              <a:ext cx="3150949" cy="4227689"/>
            </a:xfrm>
            <a:prstGeom prst="rect">
              <a:avLst/>
            </a:prstGeom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6CD5B08-9CB6-AC7E-64A0-96891E9A85B7}"/>
                </a:ext>
              </a:extLst>
            </p:cNvPr>
            <p:cNvSpPr/>
            <p:nvPr/>
          </p:nvSpPr>
          <p:spPr>
            <a:xfrm>
              <a:off x="10443572" y="2498548"/>
              <a:ext cx="801511" cy="10047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v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43B32A2-013F-243C-90F4-F0DBEFD4F2B7}"/>
                </a:ext>
              </a:extLst>
            </p:cNvPr>
            <p:cNvSpPr/>
            <p:nvPr/>
          </p:nvSpPr>
          <p:spPr>
            <a:xfrm>
              <a:off x="7841483" y="2926644"/>
              <a:ext cx="801511" cy="10047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v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8551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BE527-BAE1-72F9-1E85-7131FAE80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Bradley Hand ITC" panose="03070402050302030203" pitchFamily="66" charset="77"/>
              </a:rPr>
              <a:t>If I just…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C7DA7C-C774-8318-47B0-2FD827F779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92188" y="3068815"/>
            <a:ext cx="5157787" cy="558800"/>
          </a:xfrm>
        </p:spPr>
        <p:txBody>
          <a:bodyPr/>
          <a:lstStyle/>
          <a:p>
            <a:r>
              <a:rPr lang="en-US" b="1" dirty="0">
                <a:latin typeface="Bradley Hand ITC" panose="03070402050302030203" pitchFamily="66" charset="77"/>
              </a:rPr>
              <a:t>Contained my addiction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CC0739F3-1374-8F89-9B2D-016462ED54A4}"/>
              </a:ext>
            </a:extLst>
          </p:cNvPr>
          <p:cNvSpPr txBox="1">
            <a:spLocks/>
          </p:cNvSpPr>
          <p:nvPr/>
        </p:nvSpPr>
        <p:spPr>
          <a:xfrm>
            <a:off x="992188" y="1744133"/>
            <a:ext cx="5157787" cy="55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Bradley Hand ITC" panose="03070402050302030203" pitchFamily="66" charset="77"/>
              </a:rPr>
              <a:t>Would have listened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AB6A5369-A0CA-8B36-4C2C-632417423E38}"/>
              </a:ext>
            </a:extLst>
          </p:cNvPr>
          <p:cNvSpPr txBox="1">
            <a:spLocks/>
          </p:cNvSpPr>
          <p:nvPr/>
        </p:nvSpPr>
        <p:spPr>
          <a:xfrm>
            <a:off x="992188" y="2417675"/>
            <a:ext cx="5157787" cy="527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Bradley Hand ITC" panose="03070402050302030203" pitchFamily="66" charset="77"/>
              </a:rPr>
              <a:t>Controlled myself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0AA52393-2BB2-AA14-96D9-DCA3D9CFDA38}"/>
              </a:ext>
            </a:extLst>
          </p:cNvPr>
          <p:cNvSpPr txBox="1">
            <a:spLocks/>
          </p:cNvSpPr>
          <p:nvPr/>
        </p:nvSpPr>
        <p:spPr>
          <a:xfrm>
            <a:off x="992188" y="3750824"/>
            <a:ext cx="5157787" cy="55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Bradley Hand ITC" panose="03070402050302030203" pitchFamily="66" charset="77"/>
              </a:rPr>
              <a:t>Knew what to say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DE229EF0-6A8F-BBE4-690E-4271BFB88431}"/>
              </a:ext>
            </a:extLst>
          </p:cNvPr>
          <p:cNvSpPr txBox="1">
            <a:spLocks/>
          </p:cNvSpPr>
          <p:nvPr/>
        </p:nvSpPr>
        <p:spPr>
          <a:xfrm>
            <a:off x="6491274" y="1744133"/>
            <a:ext cx="5157787" cy="55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Bradley Hand ITC" panose="03070402050302030203" pitchFamily="66" charset="77"/>
              </a:rPr>
              <a:t>Could get through to him/her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FF9E7CD0-EC88-07AB-2B5D-AAB8CD338EC8}"/>
              </a:ext>
            </a:extLst>
          </p:cNvPr>
          <p:cNvSpPr txBox="1">
            <a:spLocks/>
          </p:cNvSpPr>
          <p:nvPr/>
        </p:nvSpPr>
        <p:spPr>
          <a:xfrm>
            <a:off x="992188" y="4432833"/>
            <a:ext cx="5157787" cy="55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Bradley Hand ITC" panose="03070402050302030203" pitchFamily="66" charset="77"/>
              </a:rPr>
              <a:t>Had the money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6D4016B6-579F-2E88-06F1-56317B9A248F}"/>
              </a:ext>
            </a:extLst>
          </p:cNvPr>
          <p:cNvSpPr txBox="1">
            <a:spLocks/>
          </p:cNvSpPr>
          <p:nvPr/>
        </p:nvSpPr>
        <p:spPr>
          <a:xfrm>
            <a:off x="992188" y="5075506"/>
            <a:ext cx="5157787" cy="527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Bradley Hand ITC" panose="03070402050302030203" pitchFamily="66" charset="77"/>
              </a:rPr>
              <a:t>Had a friend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B72E3BED-E139-20EF-8E46-D369468C1D66}"/>
              </a:ext>
            </a:extLst>
          </p:cNvPr>
          <p:cNvSpPr txBox="1">
            <a:spLocks/>
          </p:cNvSpPr>
          <p:nvPr/>
        </p:nvSpPr>
        <p:spPr>
          <a:xfrm>
            <a:off x="6491277" y="2417675"/>
            <a:ext cx="5157787" cy="55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Bradley Hand ITC" panose="03070402050302030203" pitchFamily="66" charset="77"/>
              </a:rPr>
              <a:t>Had more time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3F74F52B-84B0-2931-9F1F-16A0ADFD17F0}"/>
              </a:ext>
            </a:extLst>
          </p:cNvPr>
          <p:cNvSpPr txBox="1">
            <a:spLocks/>
          </p:cNvSpPr>
          <p:nvPr/>
        </p:nvSpPr>
        <p:spPr>
          <a:xfrm>
            <a:off x="6491275" y="3750824"/>
            <a:ext cx="5157787" cy="55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Bradley Hand ITC" panose="03070402050302030203" pitchFamily="66" charset="77"/>
              </a:rPr>
              <a:t>Had another chance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6DD2FB5F-05FA-B013-5809-883F4B2950DA}"/>
              </a:ext>
            </a:extLst>
          </p:cNvPr>
          <p:cNvSpPr txBox="1">
            <a:spLocks/>
          </p:cNvSpPr>
          <p:nvPr/>
        </p:nvSpPr>
        <p:spPr>
          <a:xfrm>
            <a:off x="6491277" y="3068815"/>
            <a:ext cx="5157787" cy="527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Bradley Hand ITC" panose="03070402050302030203" pitchFamily="66" charset="77"/>
              </a:rPr>
              <a:t>Still had him/her here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76674D97-6E4B-998D-C32E-A0FA200CE3FA}"/>
              </a:ext>
            </a:extLst>
          </p:cNvPr>
          <p:cNvSpPr txBox="1">
            <a:spLocks/>
          </p:cNvSpPr>
          <p:nvPr/>
        </p:nvSpPr>
        <p:spPr>
          <a:xfrm>
            <a:off x="6491277" y="4432833"/>
            <a:ext cx="5157787" cy="55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Bradley Hand ITC" panose="03070402050302030203" pitchFamily="66" charset="77"/>
              </a:rPr>
              <a:t>Spoke up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2F65CAEC-354C-7E41-6DF1-FB4A19FFDF8C}"/>
              </a:ext>
            </a:extLst>
          </p:cNvPr>
          <p:cNvSpPr txBox="1">
            <a:spLocks/>
          </p:cNvSpPr>
          <p:nvPr/>
        </p:nvSpPr>
        <p:spPr>
          <a:xfrm>
            <a:off x="6491277" y="5075506"/>
            <a:ext cx="5157787" cy="55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Bradley Hand ITC" panose="03070402050302030203" pitchFamily="66" charset="77"/>
              </a:rPr>
              <a:t>????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90EAB5-B66F-AD6F-F574-275BBF694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0" y="3941931"/>
            <a:ext cx="1995487" cy="247025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03AB1BA-3E2F-6B20-08D0-6B155F907A8A}"/>
              </a:ext>
            </a:extLst>
          </p:cNvPr>
          <p:cNvCxnSpPr/>
          <p:nvPr/>
        </p:nvCxnSpPr>
        <p:spPr>
          <a:xfrm>
            <a:off x="863596" y="1428750"/>
            <a:ext cx="10363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BF4E0636-C845-E949-366C-7885CC219A16}"/>
              </a:ext>
            </a:extLst>
          </p:cNvPr>
          <p:cNvSpPr txBox="1">
            <a:spLocks/>
          </p:cNvSpPr>
          <p:nvPr/>
        </p:nvSpPr>
        <p:spPr>
          <a:xfrm>
            <a:off x="6197601" y="5842092"/>
            <a:ext cx="5157787" cy="55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>
                <a:latin typeface="Bradley Hand ITC" panose="03070402050302030203" pitchFamily="66" charset="77"/>
              </a:rPr>
              <a:t>Life is difficult</a:t>
            </a:r>
          </a:p>
        </p:txBody>
      </p:sp>
    </p:spTree>
    <p:extLst>
      <p:ext uri="{BB962C8B-B14F-4D97-AF65-F5344CB8AC3E}">
        <p14:creationId xmlns:p14="http://schemas.microsoft.com/office/powerpoint/2010/main" val="9983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/>
      <p:bldP spid="9" grpId="0"/>
      <p:bldP spid="10" grpId="0"/>
      <p:bldP spid="12" grpId="0" build="p"/>
      <p:bldP spid="13" grpId="0"/>
      <p:bldP spid="14" grpId="0"/>
      <p:bldP spid="15" grpId="0"/>
      <p:bldP spid="16" grpId="0" build="p"/>
      <p:bldP spid="17" grpId="0"/>
      <p:bldP spid="18" grpId="0"/>
      <p:bldP spid="19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BE527-BAE1-72F9-1E85-7131FAE80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Bradley Hand ITC" panose="03070402050302030203" pitchFamily="66" charset="77"/>
              </a:rPr>
              <a:t>Mark 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84B81B-8F6B-4D77-9901-7709284F9F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0" y="3941931"/>
            <a:ext cx="1995487" cy="247025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CABD6D2-CF91-83B3-A8E2-54D2EF569C69}"/>
              </a:ext>
            </a:extLst>
          </p:cNvPr>
          <p:cNvCxnSpPr/>
          <p:nvPr/>
        </p:nvCxnSpPr>
        <p:spPr>
          <a:xfrm>
            <a:off x="863596" y="1428750"/>
            <a:ext cx="10363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F6D777-0058-EF54-B814-0F6C96A64F38}"/>
              </a:ext>
            </a:extLst>
          </p:cNvPr>
          <p:cNvSpPr txBox="1">
            <a:spLocks/>
          </p:cNvSpPr>
          <p:nvPr/>
        </p:nvSpPr>
        <p:spPr>
          <a:xfrm>
            <a:off x="992188" y="1744133"/>
            <a:ext cx="9890301" cy="55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baseline="30000" dirty="0">
                <a:latin typeface="Bradley Hand ITC" panose="03070402050302030203" pitchFamily="66" charset="77"/>
              </a:rPr>
              <a:t>27 </a:t>
            </a:r>
            <a:r>
              <a:rPr lang="en-US" sz="2400" b="1" dirty="0">
                <a:latin typeface="Bradley Hand ITC" panose="03070402050302030203" pitchFamily="66" charset="77"/>
              </a:rPr>
              <a:t>after hearing about Jesus, she came up in the crowd behind </a:t>
            </a:r>
            <a:r>
              <a:rPr lang="en-US" sz="2400" b="1" i="1" dirty="0">
                <a:latin typeface="Bradley Hand ITC" panose="03070402050302030203" pitchFamily="66" charset="77"/>
              </a:rPr>
              <a:t>Him</a:t>
            </a:r>
            <a:r>
              <a:rPr lang="en-US" sz="2400" b="1" dirty="0">
                <a:latin typeface="Bradley Hand ITC" panose="03070402050302030203" pitchFamily="66" charset="77"/>
              </a:rPr>
              <a:t> and touched His cloak.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6BE9F4C8-25A7-1BE1-9F2E-1D6332E307F9}"/>
              </a:ext>
            </a:extLst>
          </p:cNvPr>
          <p:cNvSpPr txBox="1">
            <a:spLocks/>
          </p:cNvSpPr>
          <p:nvPr/>
        </p:nvSpPr>
        <p:spPr>
          <a:xfrm>
            <a:off x="1816277" y="2593447"/>
            <a:ext cx="9066212" cy="5279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latin typeface="Bradley Hand ITC" panose="03070402050302030203" pitchFamily="66" charset="77"/>
              </a:rPr>
              <a:t>After hearing about Jesus…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C15567BE-627D-D56C-9EAC-D97117C82E2B}"/>
              </a:ext>
            </a:extLst>
          </p:cNvPr>
          <p:cNvSpPr txBox="1">
            <a:spLocks/>
          </p:cNvSpPr>
          <p:nvPr/>
        </p:nvSpPr>
        <p:spPr>
          <a:xfrm>
            <a:off x="992188" y="3439315"/>
            <a:ext cx="9766123" cy="5279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baseline="30000" dirty="0">
                <a:latin typeface="Bradley Hand ITC" panose="03070402050302030203" pitchFamily="66" charset="77"/>
              </a:rPr>
              <a:t>28 </a:t>
            </a:r>
            <a:r>
              <a:rPr lang="en-US" sz="2400" b="1" dirty="0">
                <a:latin typeface="Bradley Hand ITC" panose="03070402050302030203" pitchFamily="66" charset="77"/>
              </a:rPr>
              <a:t>For she thought, “If I just touch His garments, I will get well.” 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7F9FCF07-44D7-DDFF-706C-0B57E3219D6A}"/>
              </a:ext>
            </a:extLst>
          </p:cNvPr>
          <p:cNvSpPr txBox="1">
            <a:spLocks/>
          </p:cNvSpPr>
          <p:nvPr/>
        </p:nvSpPr>
        <p:spPr>
          <a:xfrm>
            <a:off x="1816277" y="4021217"/>
            <a:ext cx="5157787" cy="5279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latin typeface="Bradley Hand ITC" panose="03070402050302030203" pitchFamily="66" charset="77"/>
              </a:rPr>
              <a:t>If I just…</a:t>
            </a:r>
          </a:p>
        </p:txBody>
      </p:sp>
    </p:spTree>
    <p:extLst>
      <p:ext uri="{BB962C8B-B14F-4D97-AF65-F5344CB8AC3E}">
        <p14:creationId xmlns:p14="http://schemas.microsoft.com/office/powerpoint/2010/main" val="2182341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BE527-BAE1-72F9-1E85-7131FAE80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Bradley Hand ITC" panose="03070402050302030203" pitchFamily="66" charset="77"/>
              </a:rPr>
              <a:t>The compassion of Jesus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84B81B-8F6B-4D77-9901-7709284F9F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0" y="3941931"/>
            <a:ext cx="1995487" cy="247025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CABD6D2-CF91-83B3-A8E2-54D2EF569C69}"/>
              </a:ext>
            </a:extLst>
          </p:cNvPr>
          <p:cNvCxnSpPr/>
          <p:nvPr/>
        </p:nvCxnSpPr>
        <p:spPr>
          <a:xfrm>
            <a:off x="863596" y="1428750"/>
            <a:ext cx="10363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6BFE421D-1887-59A7-3897-B49FC263CCF3}"/>
              </a:ext>
            </a:extLst>
          </p:cNvPr>
          <p:cNvSpPr txBox="1">
            <a:spLocks/>
          </p:cNvSpPr>
          <p:nvPr/>
        </p:nvSpPr>
        <p:spPr>
          <a:xfrm>
            <a:off x="992188" y="1744133"/>
            <a:ext cx="9890301" cy="55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baseline="30000" dirty="0">
                <a:latin typeface="Bradley Hand ITC" panose="03070402050302030203" pitchFamily="66" charset="77"/>
              </a:rPr>
              <a:t>34 </a:t>
            </a:r>
            <a:r>
              <a:rPr lang="en-US" sz="2400" b="1" dirty="0">
                <a:latin typeface="Bradley Hand ITC" panose="03070402050302030203" pitchFamily="66" charset="77"/>
              </a:rPr>
              <a:t>And He said to her, “Daughter, your faith has made you well; go in peace and be healed of your affliction.”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518E7129-9E7D-0167-4D04-663BBCC3588E}"/>
              </a:ext>
            </a:extLst>
          </p:cNvPr>
          <p:cNvSpPr txBox="1">
            <a:spLocks/>
          </p:cNvSpPr>
          <p:nvPr/>
        </p:nvSpPr>
        <p:spPr>
          <a:xfrm>
            <a:off x="1816277" y="2593447"/>
            <a:ext cx="9066212" cy="5279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latin typeface="Bradley Hand ITC" panose="03070402050302030203" pitchFamily="66" charset="77"/>
              </a:rPr>
              <a:t>He called her “daughter”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5C5A8413-3067-BA50-E4F1-009C38819E87}"/>
              </a:ext>
            </a:extLst>
          </p:cNvPr>
          <p:cNvSpPr txBox="1">
            <a:spLocks/>
          </p:cNvSpPr>
          <p:nvPr/>
        </p:nvSpPr>
        <p:spPr>
          <a:xfrm>
            <a:off x="992188" y="3265135"/>
            <a:ext cx="9314568" cy="5279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latin typeface="Bradley Hand ITC" panose="03070402050302030203" pitchFamily="66" charset="77"/>
              </a:rPr>
              <a:t>He gave her something she could not get </a:t>
            </a:r>
            <a:br>
              <a:rPr lang="en-US" sz="3200" b="1" dirty="0">
                <a:latin typeface="Bradley Hand ITC" panose="03070402050302030203" pitchFamily="66" charset="77"/>
              </a:rPr>
            </a:br>
            <a:r>
              <a:rPr lang="en-US" sz="3200" b="1" dirty="0">
                <a:latin typeface="Bradley Hand ITC" panose="03070402050302030203" pitchFamily="66" charset="77"/>
              </a:rPr>
              <a:t>anywhere else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C49EC265-CBC3-EC71-B516-332E09E35C54}"/>
              </a:ext>
            </a:extLst>
          </p:cNvPr>
          <p:cNvSpPr txBox="1">
            <a:spLocks/>
          </p:cNvSpPr>
          <p:nvPr/>
        </p:nvSpPr>
        <p:spPr>
          <a:xfrm>
            <a:off x="1816277" y="4349653"/>
            <a:ext cx="5623101" cy="5279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3200" b="1" dirty="0">
                <a:latin typeface="Bradley Hand ITC" panose="03070402050302030203" pitchFamily="66" charset="77"/>
              </a:rPr>
              <a:t>Love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3200" b="1" dirty="0">
                <a:latin typeface="Bradley Hand ITC" panose="03070402050302030203" pitchFamily="66" charset="77"/>
              </a:rPr>
              <a:t>Acceptance/belonging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3200" b="1" dirty="0">
                <a:latin typeface="Bradley Hand ITC" panose="03070402050302030203" pitchFamily="66" charset="77"/>
              </a:rPr>
              <a:t>Healing/Peace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3200" b="1" dirty="0">
                <a:latin typeface="Bradley Hand ITC" panose="03070402050302030203" pitchFamily="66" charset="77"/>
              </a:rPr>
              <a:t>Salvation</a:t>
            </a:r>
          </a:p>
        </p:txBody>
      </p:sp>
    </p:spTree>
    <p:extLst>
      <p:ext uri="{BB962C8B-B14F-4D97-AF65-F5344CB8AC3E}">
        <p14:creationId xmlns:p14="http://schemas.microsoft.com/office/powerpoint/2010/main" val="292652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0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BE527-BAE1-72F9-1E85-7131FAE80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Bradley Hand ITC" panose="03070402050302030203" pitchFamily="66" charset="77"/>
              </a:rPr>
              <a:t>What He offers you…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84B81B-8F6B-4D77-9901-7709284F9F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0" y="3941931"/>
            <a:ext cx="1995487" cy="247025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CABD6D2-CF91-83B3-A8E2-54D2EF569C69}"/>
              </a:ext>
            </a:extLst>
          </p:cNvPr>
          <p:cNvCxnSpPr/>
          <p:nvPr/>
        </p:nvCxnSpPr>
        <p:spPr>
          <a:xfrm>
            <a:off x="863596" y="1428750"/>
            <a:ext cx="10363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A876C9-B8C4-CF75-A94C-B8BA4E0E79A6}"/>
              </a:ext>
            </a:extLst>
          </p:cNvPr>
          <p:cNvSpPr txBox="1">
            <a:spLocks/>
          </p:cNvSpPr>
          <p:nvPr/>
        </p:nvSpPr>
        <p:spPr>
          <a:xfrm>
            <a:off x="992188" y="1752422"/>
            <a:ext cx="9314568" cy="5279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latin typeface="Bradley Hand ITC" panose="03070402050302030203" pitchFamily="66" charset="77"/>
              </a:rPr>
              <a:t>The same thing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BA3F4B5D-3833-B460-4646-C8E41D4DBF1A}"/>
              </a:ext>
            </a:extLst>
          </p:cNvPr>
          <p:cNvSpPr txBox="1">
            <a:spLocks/>
          </p:cNvSpPr>
          <p:nvPr/>
        </p:nvSpPr>
        <p:spPr>
          <a:xfrm>
            <a:off x="1816277" y="2306359"/>
            <a:ext cx="5623101" cy="5279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3200" b="1" dirty="0">
                <a:latin typeface="Bradley Hand ITC" panose="03070402050302030203" pitchFamily="66" charset="77"/>
              </a:rPr>
              <a:t>Love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3200" b="1" dirty="0">
                <a:latin typeface="Bradley Hand ITC" panose="03070402050302030203" pitchFamily="66" charset="77"/>
              </a:rPr>
              <a:t>Acceptance/belonging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3200" b="1" dirty="0">
                <a:latin typeface="Bradley Hand ITC" panose="03070402050302030203" pitchFamily="66" charset="77"/>
              </a:rPr>
              <a:t>Healing/Peace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3200" b="1" dirty="0">
                <a:latin typeface="Bradley Hand ITC" panose="03070402050302030203" pitchFamily="66" charset="77"/>
              </a:rPr>
              <a:t>Salvation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en-US" sz="3200" b="1" dirty="0">
              <a:latin typeface="Bradley Hand ITC" panose="03070402050302030203" pitchFamily="66" charset="77"/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7B22451-3FD4-D8DB-1EAB-A4163F2663C8}"/>
              </a:ext>
            </a:extLst>
          </p:cNvPr>
          <p:cNvSpPr txBox="1">
            <a:spLocks/>
          </p:cNvSpPr>
          <p:nvPr/>
        </p:nvSpPr>
        <p:spPr>
          <a:xfrm>
            <a:off x="992188" y="4495868"/>
            <a:ext cx="9314568" cy="5279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latin typeface="Bradley Hand ITC" panose="03070402050302030203" pitchFamily="66" charset="77"/>
              </a:rPr>
              <a:t>Life will still be difficult, but…</a:t>
            </a:r>
          </a:p>
        </p:txBody>
      </p:sp>
    </p:spTree>
    <p:extLst>
      <p:ext uri="{BB962C8B-B14F-4D97-AF65-F5344CB8AC3E}">
        <p14:creationId xmlns:p14="http://schemas.microsoft.com/office/powerpoint/2010/main" val="521269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BE527-BAE1-72F9-1E85-7131FAE80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Bradley Hand ITC" panose="03070402050302030203" pitchFamily="66" charset="77"/>
              </a:rPr>
              <a:t>In Christ, we have peace and joy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84B81B-8F6B-4D77-9901-7709284F9F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0" y="3941931"/>
            <a:ext cx="1995487" cy="247025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CABD6D2-CF91-83B3-A8E2-54D2EF569C69}"/>
              </a:ext>
            </a:extLst>
          </p:cNvPr>
          <p:cNvCxnSpPr/>
          <p:nvPr/>
        </p:nvCxnSpPr>
        <p:spPr>
          <a:xfrm>
            <a:off x="863596" y="1428750"/>
            <a:ext cx="10363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50C657-5F7B-F794-C255-F5CA2706A822}"/>
              </a:ext>
            </a:extLst>
          </p:cNvPr>
          <p:cNvSpPr txBox="1">
            <a:spLocks/>
          </p:cNvSpPr>
          <p:nvPr/>
        </p:nvSpPr>
        <p:spPr>
          <a:xfrm>
            <a:off x="992188" y="1744133"/>
            <a:ext cx="10515600" cy="55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Bradley Hand ITC" panose="03070402050302030203" pitchFamily="66" charset="77"/>
              </a:rPr>
              <a:t>Proverbs 3:5-8</a:t>
            </a:r>
            <a:br>
              <a:rPr lang="en-US" b="1" baseline="30000" dirty="0">
                <a:latin typeface="Bradley Hand ITC" panose="03070402050302030203" pitchFamily="66" charset="77"/>
              </a:rPr>
            </a:br>
            <a:r>
              <a:rPr lang="en-US" sz="2400" b="1" baseline="30000" dirty="0">
                <a:latin typeface="Bradley Hand ITC" panose="03070402050302030203" pitchFamily="66" charset="77"/>
              </a:rPr>
              <a:t>5 </a:t>
            </a:r>
            <a:r>
              <a:rPr lang="en-US" sz="2400" b="1" dirty="0">
                <a:latin typeface="Bradley Hand ITC" panose="03070402050302030203" pitchFamily="66" charset="77"/>
              </a:rPr>
              <a:t>Trust in the Lord with all your heart And do not lean on your own understanding.</a:t>
            </a:r>
            <a:r>
              <a:rPr lang="en-US" sz="2400" b="1" baseline="30000" dirty="0">
                <a:latin typeface="Bradley Hand ITC" panose="03070402050302030203" pitchFamily="66" charset="77"/>
              </a:rPr>
              <a:t>6 </a:t>
            </a:r>
            <a:r>
              <a:rPr lang="en-US" sz="2400" b="1" dirty="0">
                <a:latin typeface="Bradley Hand ITC" panose="03070402050302030203" pitchFamily="66" charset="77"/>
              </a:rPr>
              <a:t>In all your ways acknowledge Him,</a:t>
            </a:r>
            <a:br>
              <a:rPr lang="en-US" sz="2400" b="1" dirty="0">
                <a:latin typeface="Bradley Hand ITC" panose="03070402050302030203" pitchFamily="66" charset="77"/>
              </a:rPr>
            </a:br>
            <a:r>
              <a:rPr lang="en-US" sz="2400" b="1" dirty="0">
                <a:latin typeface="Bradley Hand ITC" panose="03070402050302030203" pitchFamily="66" charset="77"/>
              </a:rPr>
              <a:t>And He will make your paths straight. </a:t>
            </a:r>
            <a:r>
              <a:rPr lang="en-US" sz="2400" b="1" baseline="30000" dirty="0">
                <a:latin typeface="Bradley Hand ITC" panose="03070402050302030203" pitchFamily="66" charset="77"/>
              </a:rPr>
              <a:t>7 </a:t>
            </a:r>
            <a:r>
              <a:rPr lang="en-US" sz="2400" b="1" dirty="0">
                <a:latin typeface="Bradley Hand ITC" panose="03070402050302030203" pitchFamily="66" charset="77"/>
              </a:rPr>
              <a:t>Do not be wise in your own eyes; Fear the Lord and turn away from evil.</a:t>
            </a:r>
            <a:r>
              <a:rPr lang="en-US" sz="2400" b="1" baseline="30000" dirty="0">
                <a:latin typeface="Bradley Hand ITC" panose="03070402050302030203" pitchFamily="66" charset="77"/>
              </a:rPr>
              <a:t>8 </a:t>
            </a:r>
            <a:r>
              <a:rPr lang="en-US" sz="2400" b="1" dirty="0">
                <a:latin typeface="Bradley Hand ITC" panose="03070402050302030203" pitchFamily="66" charset="77"/>
              </a:rPr>
              <a:t>It will be healing to your body And refreshment to your bones.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22F36C7-7140-2311-37FE-9A12D0395BC5}"/>
              </a:ext>
            </a:extLst>
          </p:cNvPr>
          <p:cNvSpPr txBox="1">
            <a:spLocks/>
          </p:cNvSpPr>
          <p:nvPr/>
        </p:nvSpPr>
        <p:spPr>
          <a:xfrm>
            <a:off x="992188" y="4323645"/>
            <a:ext cx="10515600" cy="13998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Bradley Hand ITC" panose="03070402050302030203" pitchFamily="66" charset="77"/>
              </a:rPr>
              <a:t>Psalm 28:7 </a:t>
            </a:r>
            <a:br>
              <a:rPr lang="en-US" b="1" baseline="30000" dirty="0">
                <a:latin typeface="Bradley Hand ITC" panose="03070402050302030203" pitchFamily="66" charset="77"/>
              </a:rPr>
            </a:br>
            <a:r>
              <a:rPr lang="en-US" sz="2400" b="1" baseline="30000" dirty="0">
                <a:latin typeface="Bradley Hand ITC" panose="03070402050302030203" pitchFamily="66" charset="77"/>
              </a:rPr>
              <a:t>7 </a:t>
            </a:r>
            <a:r>
              <a:rPr lang="en-US" sz="2400" b="1" dirty="0">
                <a:latin typeface="Bradley Hand ITC" panose="03070402050302030203" pitchFamily="66" charset="77"/>
              </a:rPr>
              <a:t>The Lord is my strength and my shield; My heart trusts in </a:t>
            </a:r>
            <a:br>
              <a:rPr lang="en-US" sz="2400" b="1" dirty="0">
                <a:latin typeface="Bradley Hand ITC" panose="03070402050302030203" pitchFamily="66" charset="77"/>
              </a:rPr>
            </a:br>
            <a:r>
              <a:rPr lang="en-US" sz="2400" b="1" dirty="0">
                <a:latin typeface="Bradley Hand ITC" panose="03070402050302030203" pitchFamily="66" charset="77"/>
              </a:rPr>
              <a:t>Him, and I am helped; Therefore my heart exults, And with my </a:t>
            </a:r>
            <a:br>
              <a:rPr lang="en-US" sz="2400" b="1" dirty="0">
                <a:latin typeface="Bradley Hand ITC" panose="03070402050302030203" pitchFamily="66" charset="77"/>
              </a:rPr>
            </a:br>
            <a:r>
              <a:rPr lang="en-US" sz="2400" b="1" dirty="0">
                <a:latin typeface="Bradley Hand ITC" panose="03070402050302030203" pitchFamily="66" charset="77"/>
              </a:rPr>
              <a:t>song I shall thank Him.</a:t>
            </a:r>
          </a:p>
        </p:txBody>
      </p:sp>
    </p:spTree>
    <p:extLst>
      <p:ext uri="{BB962C8B-B14F-4D97-AF65-F5344CB8AC3E}">
        <p14:creationId xmlns:p14="http://schemas.microsoft.com/office/powerpoint/2010/main" val="2894274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BE527-BAE1-72F9-1E85-7131FAE80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Bradley Hand ITC" panose="03070402050302030203" pitchFamily="66" charset="77"/>
              </a:rPr>
              <a:t>In Christ, we have peace and joy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84B81B-8F6B-4D77-9901-7709284F9F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0" y="3941931"/>
            <a:ext cx="1995487" cy="247025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CABD6D2-CF91-83B3-A8E2-54D2EF569C69}"/>
              </a:ext>
            </a:extLst>
          </p:cNvPr>
          <p:cNvCxnSpPr/>
          <p:nvPr/>
        </p:nvCxnSpPr>
        <p:spPr>
          <a:xfrm>
            <a:off x="863596" y="1428750"/>
            <a:ext cx="10363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50C657-5F7B-F794-C255-F5CA2706A822}"/>
              </a:ext>
            </a:extLst>
          </p:cNvPr>
          <p:cNvSpPr txBox="1">
            <a:spLocks/>
          </p:cNvSpPr>
          <p:nvPr/>
        </p:nvSpPr>
        <p:spPr>
          <a:xfrm>
            <a:off x="992188" y="1744133"/>
            <a:ext cx="10515600" cy="55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Bradley Hand ITC" panose="03070402050302030203" pitchFamily="66" charset="77"/>
              </a:rPr>
              <a:t>Isaiah 40:31</a:t>
            </a:r>
            <a:br>
              <a:rPr lang="en-US" b="1" baseline="30000" dirty="0">
                <a:latin typeface="Bradley Hand ITC" panose="03070402050302030203" pitchFamily="66" charset="77"/>
              </a:rPr>
            </a:br>
            <a:r>
              <a:rPr lang="en-US" sz="2400" b="1" baseline="30000" dirty="0">
                <a:latin typeface="Bradley Hand ITC" panose="03070402050302030203" pitchFamily="66" charset="77"/>
              </a:rPr>
              <a:t>31 </a:t>
            </a:r>
            <a:r>
              <a:rPr lang="en-US" sz="2400" b="1" dirty="0">
                <a:latin typeface="Bradley Hand ITC" panose="03070402050302030203" pitchFamily="66" charset="77"/>
              </a:rPr>
              <a:t>Yet those who wait for the Lord Will gain new strength;</a:t>
            </a:r>
            <a:br>
              <a:rPr lang="en-US" sz="2400" b="1" dirty="0">
                <a:latin typeface="Bradley Hand ITC" panose="03070402050302030203" pitchFamily="66" charset="77"/>
              </a:rPr>
            </a:br>
            <a:r>
              <a:rPr lang="en-US" sz="2400" b="1" dirty="0">
                <a:latin typeface="Bradley Hand ITC" panose="03070402050302030203" pitchFamily="66" charset="77"/>
              </a:rPr>
              <a:t>They will mount up </a:t>
            </a:r>
            <a:r>
              <a:rPr lang="en-US" sz="2400" b="1" i="1" dirty="0">
                <a:latin typeface="Bradley Hand ITC" panose="03070402050302030203" pitchFamily="66" charset="77"/>
              </a:rPr>
              <a:t>with</a:t>
            </a:r>
            <a:r>
              <a:rPr lang="en-US" sz="2400" b="1" dirty="0">
                <a:latin typeface="Bradley Hand ITC" panose="03070402050302030203" pitchFamily="66" charset="77"/>
              </a:rPr>
              <a:t> wings like eagles, They will run and not get tired,</a:t>
            </a:r>
            <a:br>
              <a:rPr lang="en-US" sz="2400" b="1" dirty="0">
                <a:latin typeface="Bradley Hand ITC" panose="03070402050302030203" pitchFamily="66" charset="77"/>
              </a:rPr>
            </a:br>
            <a:r>
              <a:rPr lang="en-US" sz="2400" b="1" dirty="0">
                <a:latin typeface="Bradley Hand ITC" panose="03070402050302030203" pitchFamily="66" charset="77"/>
              </a:rPr>
              <a:t>They will walk and not become weary.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8DF9B32-38EA-3455-5954-C143C83B75C1}"/>
              </a:ext>
            </a:extLst>
          </p:cNvPr>
          <p:cNvSpPr txBox="1">
            <a:spLocks/>
          </p:cNvSpPr>
          <p:nvPr/>
        </p:nvSpPr>
        <p:spPr>
          <a:xfrm>
            <a:off x="986542" y="3725333"/>
            <a:ext cx="10515600" cy="55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Bradley Hand ITC" panose="03070402050302030203" pitchFamily="66" charset="77"/>
              </a:rPr>
              <a:t>Psalm 46:10 (NASB)</a:t>
            </a:r>
            <a:br>
              <a:rPr lang="en-US" b="1" baseline="30000" dirty="0">
                <a:latin typeface="Bradley Hand ITC" panose="03070402050302030203" pitchFamily="66" charset="77"/>
              </a:rPr>
            </a:br>
            <a:r>
              <a:rPr lang="en-US" sz="2400" b="1" dirty="0">
                <a:latin typeface="Bradley Hand ITC" panose="03070402050302030203" pitchFamily="66" charset="77"/>
              </a:rPr>
              <a:t>“Cease </a:t>
            </a:r>
            <a:r>
              <a:rPr lang="en-US" sz="2400" b="1" i="1" dirty="0">
                <a:latin typeface="Bradley Hand ITC" panose="03070402050302030203" pitchFamily="66" charset="77"/>
              </a:rPr>
              <a:t>striving</a:t>
            </a:r>
            <a:r>
              <a:rPr lang="en-US" sz="2400" b="1" dirty="0">
                <a:latin typeface="Bradley Hand ITC" panose="03070402050302030203" pitchFamily="66" charset="77"/>
              </a:rPr>
              <a:t> and know that I am God;</a:t>
            </a:r>
            <a:br>
              <a:rPr lang="en-US" sz="2400" b="1" dirty="0">
                <a:latin typeface="Bradley Hand ITC" panose="03070402050302030203" pitchFamily="66" charset="77"/>
              </a:rPr>
            </a:br>
            <a:r>
              <a:rPr lang="en-US" sz="2400" b="1" dirty="0">
                <a:latin typeface="Bradley Hand ITC" panose="03070402050302030203" pitchFamily="66" charset="77"/>
              </a:rPr>
              <a:t>I will be exalted among the nations, I will be exalted in the earth.”</a:t>
            </a:r>
          </a:p>
          <a:p>
            <a:r>
              <a:rPr lang="en-US" b="1" dirty="0">
                <a:latin typeface="Bradley Hand ITC" panose="03070402050302030203" pitchFamily="66" charset="77"/>
              </a:rPr>
              <a:t>Psalm 46:10 (</a:t>
            </a:r>
            <a:r>
              <a:rPr lang="en-US" b="1" dirty="0" err="1">
                <a:latin typeface="Bradley Hand ITC" panose="03070402050302030203" pitchFamily="66" charset="77"/>
              </a:rPr>
              <a:t>NKJv</a:t>
            </a:r>
            <a:r>
              <a:rPr lang="en-US" b="1" dirty="0">
                <a:latin typeface="Bradley Hand ITC" panose="03070402050302030203" pitchFamily="66" charset="77"/>
              </a:rPr>
              <a:t>)</a:t>
            </a:r>
            <a:br>
              <a:rPr lang="en-US" b="1" baseline="30000" dirty="0">
                <a:latin typeface="Bradley Hand ITC" panose="03070402050302030203" pitchFamily="66" charset="77"/>
              </a:rPr>
            </a:br>
            <a:r>
              <a:rPr lang="en-US" sz="2400" b="1" dirty="0">
                <a:latin typeface="Bradley Hand ITC" panose="03070402050302030203" pitchFamily="66" charset="77"/>
              </a:rPr>
              <a:t>Be still, and know that I </a:t>
            </a:r>
            <a:r>
              <a:rPr lang="en-US" sz="2400" b="1" i="1" dirty="0">
                <a:latin typeface="Bradley Hand ITC" panose="03070402050302030203" pitchFamily="66" charset="77"/>
              </a:rPr>
              <a:t>am</a:t>
            </a:r>
            <a:r>
              <a:rPr lang="en-US" sz="2400" b="1" dirty="0">
                <a:latin typeface="Bradley Hand ITC" panose="03070402050302030203" pitchFamily="66" charset="77"/>
              </a:rPr>
              <a:t> God; I will be exalted among the </a:t>
            </a:r>
            <a:br>
              <a:rPr lang="en-US" sz="2400" b="1" dirty="0">
                <a:latin typeface="Bradley Hand ITC" panose="03070402050302030203" pitchFamily="66" charset="77"/>
              </a:rPr>
            </a:br>
            <a:r>
              <a:rPr lang="en-US" sz="2400" b="1" dirty="0">
                <a:latin typeface="Bradley Hand ITC" panose="03070402050302030203" pitchFamily="66" charset="77"/>
              </a:rPr>
              <a:t>nations, I will be exalted in the earth!</a:t>
            </a:r>
          </a:p>
          <a:p>
            <a:endParaRPr lang="en-US" sz="2400" b="1" dirty="0">
              <a:latin typeface="Bradley Hand ITC" panose="03070402050302030203" pitchFamily="66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89102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BE527-BAE1-72F9-1E85-7131FAE80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Bradley Hand ITC" panose="03070402050302030203" pitchFamily="66" charset="77"/>
              </a:rPr>
              <a:t>In Christ, we have peace and joy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84B81B-8F6B-4D77-9901-7709284F9F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0" y="3941931"/>
            <a:ext cx="1995487" cy="247025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CABD6D2-CF91-83B3-A8E2-54D2EF569C69}"/>
              </a:ext>
            </a:extLst>
          </p:cNvPr>
          <p:cNvCxnSpPr/>
          <p:nvPr/>
        </p:nvCxnSpPr>
        <p:spPr>
          <a:xfrm>
            <a:off x="863596" y="1428750"/>
            <a:ext cx="10363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50C657-5F7B-F794-C255-F5CA2706A822}"/>
              </a:ext>
            </a:extLst>
          </p:cNvPr>
          <p:cNvSpPr txBox="1">
            <a:spLocks/>
          </p:cNvSpPr>
          <p:nvPr/>
        </p:nvSpPr>
        <p:spPr>
          <a:xfrm>
            <a:off x="992188" y="1744133"/>
            <a:ext cx="10515600" cy="11719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Bradley Hand ITC" panose="03070402050302030203" pitchFamily="66" charset="77"/>
              </a:rPr>
              <a:t>Isaiah 41:10</a:t>
            </a:r>
            <a:br>
              <a:rPr lang="en-US" b="1" baseline="30000" dirty="0">
                <a:latin typeface="Bradley Hand ITC" panose="03070402050302030203" pitchFamily="66" charset="77"/>
              </a:rPr>
            </a:br>
            <a:r>
              <a:rPr lang="en-US" sz="2400" b="1" baseline="30000" dirty="0">
                <a:latin typeface="Bradley Hand ITC" panose="03070402050302030203" pitchFamily="66" charset="77"/>
              </a:rPr>
              <a:t>10 </a:t>
            </a:r>
            <a:r>
              <a:rPr lang="en-US" sz="2400" b="1" dirty="0">
                <a:latin typeface="Bradley Hand ITC" panose="03070402050302030203" pitchFamily="66" charset="77"/>
              </a:rPr>
              <a:t>‘Do not fear, for I am with you; Do not anxiously look about you, for I am your God. I will strengthen you, surely I will help you, Surely I will uphold you with My righteous right hand.’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F2C247EC-4B13-FE36-61BA-5EA8AC799E45}"/>
              </a:ext>
            </a:extLst>
          </p:cNvPr>
          <p:cNvSpPr txBox="1">
            <a:spLocks/>
          </p:cNvSpPr>
          <p:nvPr/>
        </p:nvSpPr>
        <p:spPr>
          <a:xfrm>
            <a:off x="992188" y="3612443"/>
            <a:ext cx="10515600" cy="13998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Bradley Hand ITC" panose="03070402050302030203" pitchFamily="66" charset="77"/>
              </a:rPr>
              <a:t>Philippians 4:6-7</a:t>
            </a:r>
            <a:br>
              <a:rPr lang="en-US" b="1" baseline="30000" dirty="0">
                <a:latin typeface="Bradley Hand ITC" panose="03070402050302030203" pitchFamily="66" charset="77"/>
              </a:rPr>
            </a:br>
            <a:r>
              <a:rPr lang="en-US" sz="2400" b="1" baseline="30000" dirty="0">
                <a:latin typeface="Bradley Hand ITC" panose="03070402050302030203" pitchFamily="66" charset="77"/>
              </a:rPr>
              <a:t>6 </a:t>
            </a:r>
            <a:r>
              <a:rPr lang="en-US" sz="2400" b="1" dirty="0">
                <a:latin typeface="Bradley Hand ITC" panose="03070402050302030203" pitchFamily="66" charset="77"/>
              </a:rPr>
              <a:t>Be anxious for nothing, but in everything by prayer and </a:t>
            </a:r>
            <a:br>
              <a:rPr lang="en-US" sz="2400" b="1" dirty="0">
                <a:latin typeface="Bradley Hand ITC" panose="03070402050302030203" pitchFamily="66" charset="77"/>
              </a:rPr>
            </a:br>
            <a:r>
              <a:rPr lang="en-US" sz="2400" b="1" dirty="0">
                <a:latin typeface="Bradley Hand ITC" panose="03070402050302030203" pitchFamily="66" charset="77"/>
              </a:rPr>
              <a:t>supplication with thanksgiving let your requests be made </a:t>
            </a:r>
            <a:br>
              <a:rPr lang="en-US" sz="2400" b="1" dirty="0">
                <a:latin typeface="Bradley Hand ITC" panose="03070402050302030203" pitchFamily="66" charset="77"/>
              </a:rPr>
            </a:br>
            <a:r>
              <a:rPr lang="en-US" sz="2400" b="1" dirty="0">
                <a:latin typeface="Bradley Hand ITC" panose="03070402050302030203" pitchFamily="66" charset="77"/>
              </a:rPr>
              <a:t>known to God. </a:t>
            </a:r>
            <a:r>
              <a:rPr lang="en-US" sz="2400" b="1" baseline="30000" dirty="0">
                <a:latin typeface="Bradley Hand ITC" panose="03070402050302030203" pitchFamily="66" charset="77"/>
              </a:rPr>
              <a:t>7 </a:t>
            </a:r>
            <a:r>
              <a:rPr lang="en-US" sz="2400" b="1" dirty="0">
                <a:latin typeface="Bradley Hand ITC" panose="03070402050302030203" pitchFamily="66" charset="77"/>
              </a:rPr>
              <a:t>And the peace of God, which surpasses all</a:t>
            </a:r>
            <a:br>
              <a:rPr lang="en-US" sz="2400" b="1" dirty="0">
                <a:latin typeface="Bradley Hand ITC" panose="03070402050302030203" pitchFamily="66" charset="77"/>
              </a:rPr>
            </a:br>
            <a:r>
              <a:rPr lang="en-US" sz="2400" b="1" dirty="0">
                <a:latin typeface="Bradley Hand ITC" panose="03070402050302030203" pitchFamily="66" charset="77"/>
              </a:rPr>
              <a:t>comprehension, will guard your hearts and your minds in </a:t>
            </a:r>
            <a:br>
              <a:rPr lang="en-US" sz="2400" b="1" dirty="0">
                <a:latin typeface="Bradley Hand ITC" panose="03070402050302030203" pitchFamily="66" charset="77"/>
              </a:rPr>
            </a:br>
            <a:r>
              <a:rPr lang="en-US" sz="2400" b="1" dirty="0">
                <a:latin typeface="Bradley Hand ITC" panose="03070402050302030203" pitchFamily="66" charset="77"/>
              </a:rPr>
              <a:t>Christ Jesus.</a:t>
            </a:r>
          </a:p>
        </p:txBody>
      </p:sp>
    </p:spTree>
    <p:extLst>
      <p:ext uri="{BB962C8B-B14F-4D97-AF65-F5344CB8AC3E}">
        <p14:creationId xmlns:p14="http://schemas.microsoft.com/office/powerpoint/2010/main" val="1965698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2270</TotalTime>
  <Words>605</Words>
  <Application>Microsoft Office PowerPoint</Application>
  <PresentationFormat>Widescreen</PresentationFormat>
  <Paragraphs>58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Bradley Hand ITC</vt:lpstr>
      <vt:lpstr>Calibri Light</vt:lpstr>
      <vt:lpstr>Calibri</vt:lpstr>
      <vt:lpstr>Bradley Hand</vt:lpstr>
      <vt:lpstr>Office Theme</vt:lpstr>
      <vt:lpstr>PowerPoint Presentation</vt:lpstr>
      <vt:lpstr>If I just…</vt:lpstr>
      <vt:lpstr>If I just…</vt:lpstr>
      <vt:lpstr>Mark 5</vt:lpstr>
      <vt:lpstr>The compassion of Jesus</vt:lpstr>
      <vt:lpstr>What He offers you…</vt:lpstr>
      <vt:lpstr>In Christ, we have peace and joy</vt:lpstr>
      <vt:lpstr>In Christ, we have peace and joy</vt:lpstr>
      <vt:lpstr>In Christ, we have peace and joy</vt:lpstr>
      <vt:lpstr>If I just…</vt:lpstr>
      <vt:lpstr>Jesus will save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If I just…</dc:title>
  <dc:creator>Dion Hayes</dc:creator>
  <cp:lastModifiedBy>Operator</cp:lastModifiedBy>
  <cp:revision>12</cp:revision>
  <dcterms:created xsi:type="dcterms:W3CDTF">2023-04-10T22:09:42Z</dcterms:created>
  <dcterms:modified xsi:type="dcterms:W3CDTF">2023-04-16T21:47:45Z</dcterms:modified>
</cp:coreProperties>
</file>