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1941" r:id="rId3"/>
    <p:sldId id="1926" r:id="rId4"/>
    <p:sldId id="1935" r:id="rId5"/>
    <p:sldId id="1931" r:id="rId6"/>
    <p:sldId id="1938" r:id="rId7"/>
    <p:sldId id="1942" r:id="rId8"/>
    <p:sldId id="1945" r:id="rId9"/>
    <p:sldId id="1946" r:id="rId10"/>
    <p:sldId id="1940" r:id="rId11"/>
    <p:sldId id="1947" r:id="rId12"/>
    <p:sldId id="1948" r:id="rId13"/>
    <p:sldId id="1939" r:id="rId14"/>
    <p:sldId id="1949" r:id="rId15"/>
    <p:sldId id="1950" r:id="rId16"/>
    <p:sldId id="1951" r:id="rId17"/>
    <p:sldId id="1952" r:id="rId18"/>
    <p:sldId id="1956" r:id="rId19"/>
    <p:sldId id="1957" r:id="rId20"/>
    <p:sldId id="1958" r:id="rId21"/>
    <p:sldId id="1809" r:id="rId22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4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6" y="90"/>
      </p:cViewPr>
      <p:guideLst>
        <p:guide orient="horz" pos="2184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66033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7440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951189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78203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56537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28617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80312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64128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65560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0618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34758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06530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4054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4195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3869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8726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6798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2096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0604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0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4400" b="1" dirty="0"/>
              <a:t>My Longest Sermon on the Shortest Psalm</a:t>
            </a:r>
            <a:endParaRPr sz="4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dirty="0"/>
              <a:t>Psalm 117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30749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Praise—Who?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All you Gentiles 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Praise the LORD, all you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Gentiles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! Laud Him, all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you peoples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45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30749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Praise—Who?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All you Gentiles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All you people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Praise the LORD, all you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Gentiles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! Laud Him, all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you peoples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51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3074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Praise—Who?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All you Gentiles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All you people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All you people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s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Praise the LORD, all you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Gentiles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! Laud Him, all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you peoples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148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30749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Praise—Why?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Because His kindness 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Praise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the LORD, all you Gentiles!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Laud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kindness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is great toward us,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616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30749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Praise—Why?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Because His kindness 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0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 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--Full of mercy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Praise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the LORD, all you Gentiles!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Laud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merciful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kindness is great 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899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307494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Praise—Why?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Because His kindness 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--Full of mercy 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--Mercy is great  </a:t>
            </a:r>
            <a:r>
              <a:rPr lang="en-US" sz="20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Praise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the LORD, all you Gentiles!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Laud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is great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270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30749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Praise—Why?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Because His kindness 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--Full of mercy 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--Mercy is great  </a:t>
            </a: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endParaRPr lang="en-US" sz="2400" b="1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--Toward us 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Praise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the LORD, all you Gentiles!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Laud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toward us,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941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307494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Praise—Why?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Because His kindness 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--Full of mercy 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--Mercy is great  </a:t>
            </a: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endParaRPr lang="en-US" sz="2400" b="1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--Toward us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Because His truth 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Praise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the LORD, all you Gentiles!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Laud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793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307494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Praise—Why?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Because His kindness 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--Full of mercy 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--Mercy is great  </a:t>
            </a: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endParaRPr lang="en-US" sz="2400" b="1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--Toward us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Because His truth 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0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 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--His truth endures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Praise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the LORD, all you Gentiles!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Laud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78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30749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Praise—Why?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Because His kindness 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--Full of mercy 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--Mercy is great  </a:t>
            </a: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endParaRPr lang="en-US" sz="2400" b="1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--Toward us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Because His truth 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--His truth endures </a:t>
            </a:r>
            <a:endParaRPr lang="en-US" sz="2400" b="1" u="none" strike="noStrike" baseline="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 --His truth endures forever</a:t>
            </a:r>
            <a:endParaRPr lang="en-US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Praise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the LORD, all you Gentiles!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Laud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3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Do You Know: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24508" y="1719471"/>
            <a:ext cx="1094298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Bible book with the most chapters?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Bible chapter with the most verse?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Bible book with the fewest verses? </a:t>
            </a:r>
          </a:p>
        </p:txBody>
      </p:sp>
    </p:spTree>
    <p:extLst>
      <p:ext uri="{BB962C8B-B14F-4D97-AF65-F5344CB8AC3E}">
        <p14:creationId xmlns:p14="http://schemas.microsoft.com/office/powerpoint/2010/main" val="1344240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30749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Praise—Why?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Because His kindness 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--Full of mercy 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--Mercy is great  </a:t>
            </a: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endParaRPr lang="en-US" sz="2400" b="1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--Toward us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 Because His truth 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--His truth endures 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--His truth endures forever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Praise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the LORD, all you Gentiles!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Laud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5C7035-CDB0-95CE-0747-CFC0546608F2}"/>
              </a:ext>
            </a:extLst>
          </p:cNvPr>
          <p:cNvSpPr txBox="1"/>
          <p:nvPr/>
        </p:nvSpPr>
        <p:spPr>
          <a:xfrm>
            <a:off x="1520687" y="5794513"/>
            <a:ext cx="910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F00"/>
                </a:solidFill>
              </a:rPr>
              <a:t>PRAISE THE LORD!</a:t>
            </a:r>
          </a:p>
        </p:txBody>
      </p:sp>
    </p:spTree>
    <p:extLst>
      <p:ext uri="{BB962C8B-B14F-4D97-AF65-F5344CB8AC3E}">
        <p14:creationId xmlns:p14="http://schemas.microsoft.com/office/powerpoint/2010/main" val="3349716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Praise the Lord, Serve Him Today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Do You Know: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24508" y="1719471"/>
            <a:ext cx="1094298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Bible book with the most chapters?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Bible chapter with the most verse?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Bible book with the fewest verses? 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have never preached a sermon on this shortest chapter so tonight I will preach the longest sermon on the shortest chapter in the Bible  </a:t>
            </a:r>
          </a:p>
        </p:txBody>
      </p:sp>
    </p:spTree>
    <p:extLst>
      <p:ext uri="{BB962C8B-B14F-4D97-AF65-F5344CB8AC3E}">
        <p14:creationId xmlns:p14="http://schemas.microsoft.com/office/powerpoint/2010/main" val="2589275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76205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Praise the LORD, all you Gentiles! Laud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53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614571" y="1639959"/>
            <a:ext cx="4911584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A Psalm of Praise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Praise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Laud (praise in KJV)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703099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Praise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the LORD, all you Gentiles!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Laud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toward us, And the truth of the LORD endures forever.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Praise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09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40688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Praise—Whom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Praise the LORD 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34270" y="169316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Praise the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LORD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, all you Gentiles! Laud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606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40688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Praise—Whom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Praise the LORD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Not praise the Lord or lord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Praise the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LORD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, all you Gentiles! Laud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785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406886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Praise—Whom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Praise the LORD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Not praise the Lord or lord </a:t>
            </a:r>
            <a:endParaRPr lang="en-US" sz="3200" b="1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 --Psalm 130:3,6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 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Praise the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LORD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, all you Gentiles! Laud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77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69739"/>
            <a:ext cx="9237304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Looking at the Shortest Chapter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27384" y="1639959"/>
            <a:ext cx="54068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marR="0" algn="ctr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 </a:t>
            </a:r>
            <a:r>
              <a:rPr lang="en-US" sz="32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Psalm of Praise—Whom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Praise the LORD </a:t>
            </a:r>
          </a:p>
          <a:p>
            <a:pPr marL="457200" marR="0" indent="-168275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Not praise the Lord or lord </a:t>
            </a:r>
            <a:endParaRPr lang="en-US" sz="3200" b="1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 --Psalm 130:3,6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 </a:t>
            </a:r>
          </a:p>
          <a:p>
            <a:pPr marL="288925" marR="0" algn="just" rtl="0">
              <a:spcAft>
                <a:spcPts val="600"/>
              </a:spcAft>
              <a:buClr>
                <a:schemeClr val="bg1"/>
              </a:buClr>
            </a:pPr>
            <a:r>
              <a:rPr lang="en-US" sz="20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 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--Lord or lord can apply to man 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B91D3A-12A9-28CD-FE14-3176D00D0C0D}"/>
              </a:ext>
            </a:extLst>
          </p:cNvPr>
          <p:cNvSpPr txBox="1"/>
          <p:nvPr/>
        </p:nvSpPr>
        <p:spPr>
          <a:xfrm>
            <a:off x="5844208" y="1689652"/>
            <a:ext cx="554603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1  Praise the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Arial" panose="020B0604020202020204" pitchFamily="34" charset="0"/>
              </a:rPr>
              <a:t>LORD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, all you Gentiles! Laud Him, all you peoples!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2  For His merciful kindness is great toward us, And the truth of the LORD endures forever. Praise the LORD!  </a:t>
            </a:r>
          </a:p>
          <a:p>
            <a:pPr marR="0" algn="just" rtl="0">
              <a:spcAft>
                <a:spcPts val="6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			Psalm 117 </a:t>
            </a:r>
            <a:endParaRPr lang="en-US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40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13936</TotalTime>
  <Words>1430</Words>
  <Application>Microsoft Office PowerPoint</Application>
  <PresentationFormat>Widescreen</PresentationFormat>
  <Paragraphs>158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</vt:lpstr>
      <vt:lpstr>Office Theme</vt:lpstr>
      <vt:lpstr>My Longest Sermon on the Shortest Psalm</vt:lpstr>
      <vt:lpstr> Do You Know:</vt:lpstr>
      <vt:lpstr> Do You Know:</vt:lpstr>
      <vt:lpstr> Looking at the Shortest Chapter</vt:lpstr>
      <vt:lpstr> Looking at the Shortest Chapter</vt:lpstr>
      <vt:lpstr> Looking at the Shortest Chapter</vt:lpstr>
      <vt:lpstr> Looking at the Shortest Chapter</vt:lpstr>
      <vt:lpstr> Looking at the Shortest Chapter</vt:lpstr>
      <vt:lpstr> Looking at the Shortest Chapter</vt:lpstr>
      <vt:lpstr> Looking at the Shortest Chapter</vt:lpstr>
      <vt:lpstr> Looking at the Shortest Chapter</vt:lpstr>
      <vt:lpstr> Looking at the Shortest Chapter</vt:lpstr>
      <vt:lpstr> Looking at the Shortest Chapter</vt:lpstr>
      <vt:lpstr> Looking at the Shortest Chapter</vt:lpstr>
      <vt:lpstr> Looking at the Shortest Chapter</vt:lpstr>
      <vt:lpstr> Looking at the Shortest Chapter</vt:lpstr>
      <vt:lpstr> Looking at the Shortest Chapter</vt:lpstr>
      <vt:lpstr> Looking at the Shortest Chapter</vt:lpstr>
      <vt:lpstr> Looking at the Shortest Chapter</vt:lpstr>
      <vt:lpstr> Looking at the Shortest Chapter</vt:lpstr>
      <vt:lpstr>Praise the Lord, Serve Him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180</cp:revision>
  <cp:lastPrinted>2023-01-23T15:45:38Z</cp:lastPrinted>
  <dcterms:modified xsi:type="dcterms:W3CDTF">2023-04-09T21:03:07Z</dcterms:modified>
</cp:coreProperties>
</file>