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  <p:sldId id="299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120" y="84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26556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34147"/>
              </p:ext>
            </p:extLst>
          </p:nvPr>
        </p:nvGraphicFramePr>
        <p:xfrm>
          <a:off x="531633" y="554232"/>
          <a:ext cx="8662992" cy="337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Cleanses the Temple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Talks to Nicodemus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4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&amp; the Woman at the Well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7F0321-678F-ADE2-29AF-C9357BEFF2CE}"/>
              </a:ext>
            </a:extLst>
          </p:cNvPr>
          <p:cNvSpPr txBox="1"/>
          <p:nvPr/>
        </p:nvSpPr>
        <p:spPr>
          <a:xfrm>
            <a:off x="133563" y="4009991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Locations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4AAAF05-B2D5-2002-F478-173026A67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16441"/>
              </p:ext>
            </p:extLst>
          </p:nvPr>
        </p:nvGraphicFramePr>
        <p:xfrm>
          <a:off x="531633" y="4547395"/>
          <a:ext cx="11579303" cy="225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79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83171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213035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Was Born of a Virgin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1:23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Jehovah, for John Prepared the Way for Jehovah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6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Eternal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Created All Things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8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Baptism (Being Born Again) Is Essential to Enter God’s Kingdom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3:3-5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0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True Worship Must Be Done in Spirit and in Truth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4:24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82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Facts:  Overview of Jesus’ Early Life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7031"/>
              </p:ext>
            </p:extLst>
          </p:nvPr>
        </p:nvGraphicFramePr>
        <p:xfrm>
          <a:off x="667821" y="709256"/>
          <a:ext cx="11240894" cy="591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16471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4747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Thru Him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Word (Jesus) Became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Flesh and Dwelt Among 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8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Anointed Roles Fulfilled By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Prophet, Priest and King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O.T. Prophecies About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Forerunner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the Baptist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Birthplace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Bethlehem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1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Hometown of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Nazareth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0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Baptized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the Baptist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9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Jesus Was Baptized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“To fulfill all righteousness”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12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2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3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8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54346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Calls Four Fishermen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5326"/>
              </p:ext>
            </p:extLst>
          </p:nvPr>
        </p:nvGraphicFramePr>
        <p:xfrm>
          <a:off x="181439" y="805344"/>
          <a:ext cx="11491751" cy="147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521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4275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Where Jesus Did Most of His Preaching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Fishermen Called By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Peter, Andrew, James &amp; John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77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Calling of Four Fishermen, "Follow Me, and I will make you…"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"Fishers of men."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607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550719" y="2802688"/>
            <a:ext cx="11394848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Being a DISCIPLE of Jesus – JESUS’ PART in Our Discipleship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INITIATES</a:t>
            </a:r>
            <a:r>
              <a:rPr lang="en-US" sz="2400" b="1" dirty="0">
                <a:solidFill>
                  <a:schemeClr val="bg1"/>
                </a:solidFill>
              </a:rPr>
              <a:t> the Relationship – Jesus “saw, said, called”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IDENTIFIES</a:t>
            </a:r>
            <a:r>
              <a:rPr lang="en-US" sz="2400" b="1" dirty="0">
                <a:solidFill>
                  <a:schemeClr val="bg1"/>
                </a:solidFill>
              </a:rPr>
              <a:t> those who are active and working – “saw them casting…mending”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POSITIONS</a:t>
            </a:r>
            <a:r>
              <a:rPr lang="en-US" sz="2400" b="1" dirty="0">
                <a:solidFill>
                  <a:schemeClr val="bg1"/>
                </a:solidFill>
              </a:rPr>
              <a:t> the disciples to follow “after” – He is the authority, the leader, Lord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PATTERNS</a:t>
            </a:r>
            <a:r>
              <a:rPr lang="en-US" sz="2400" b="1" dirty="0">
                <a:solidFill>
                  <a:schemeClr val="bg1"/>
                </a:solidFill>
              </a:rPr>
              <a:t> Himself as the standard of imitation – Follow ME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ENROLLS</a:t>
            </a:r>
            <a:r>
              <a:rPr lang="en-US" sz="2400" b="1" dirty="0">
                <a:solidFill>
                  <a:schemeClr val="bg1"/>
                </a:solidFill>
              </a:rPr>
              <a:t> into a life of work and service – working now as fishers of men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EQUIPS</a:t>
            </a:r>
            <a:r>
              <a:rPr lang="en-US" sz="2400" b="1" dirty="0">
                <a:solidFill>
                  <a:schemeClr val="bg1"/>
                </a:solidFill>
              </a:rPr>
              <a:t> His disciples for the work – “I will make you to become…”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629</Words>
  <Application>Microsoft Office PowerPoint</Application>
  <PresentationFormat>Widescreen</PresentationFormat>
  <Paragraphs>136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39</cp:revision>
  <dcterms:created xsi:type="dcterms:W3CDTF">2022-01-02T19:06:09Z</dcterms:created>
  <dcterms:modified xsi:type="dcterms:W3CDTF">2023-04-09T21:01:54Z</dcterms:modified>
</cp:coreProperties>
</file>