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D14C-9CC8-97F6-F7D2-2CF818E1F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E98D7-6FFF-2C95-028E-8BAE5150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2F8D2-DBBF-176B-7B33-A2299051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9186E-DE55-AEDF-0F5B-BC4A2EEAD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8B9A-3785-129E-F985-3B027378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AD7890A-D294-F67A-734A-5BC3A5C7A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5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AE26-3CE3-F2F5-0F05-D35338FE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46BAE-19AB-875E-BF6F-5F0DD5CA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571BD-3C52-6952-C336-C24A03E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00BB6-9BA6-3D88-70A9-2EB25F9C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1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990FB-7198-AE85-06B1-D94B28C0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EFCB03-876C-1309-C335-470A3C16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E2781-1BB6-D695-B0BC-AFBE10C5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4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69F6C-D3AA-3F05-610F-3A6FD7D5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A04C-9563-D52E-0012-A24434A5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843D0-15E5-6A1D-9705-E05A07C46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3BBDD-2EE2-F29A-3386-1CB3C653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72B9-1E4B-8670-D3CC-934E0FF5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A12D5-19D2-CECD-A00F-161B584B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03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4E0F2-8645-D57C-1852-B6814737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D7C3-CB56-81C0-90D1-B6C11A85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18145-60D4-21AE-1508-E64927E24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59983-5CCB-8675-68D0-D1FE7BDC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D42F8-7A26-73C6-6061-7FFC8B4E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3DFF7-482F-A78E-7944-D8BB0436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07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E660-0109-92D6-44AF-BB6965A4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A6A497-28E5-AE29-2D92-969ECCF49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3CE7C-2E4B-8E0C-0274-653F21A3D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E7FE-90EB-103A-92EB-E73A807A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484ED-8B24-0FBA-5389-2ACCE796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9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B4D379-2004-7337-7701-ECD6F4682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BD7A8-8C2D-96E7-3AD3-1817F51C7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86365-8130-2DE3-4E09-7C8C914F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72C5B-154D-C7CE-223C-F6F08DD9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228B-B21F-D74F-34B0-824B14FA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9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976941F-F7CB-741A-5787-D64EE2613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A6958-1599-1330-1884-376E7FEC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948069"/>
            <a:ext cx="11300792" cy="422889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443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E061ECC-0EAC-45ED-8301-9624A4B13B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A6958-1599-1330-1884-376E7FEC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948069"/>
            <a:ext cx="11300792" cy="422889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00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F84783E-87A2-35C0-09AC-C4DD3CCF0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A6958-1599-1330-1884-376E7FEC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948069"/>
            <a:ext cx="11300792" cy="422889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73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6C56C1-3DB1-5BB1-211A-03D57806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A6958-1599-1330-1884-376E7FEC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948069"/>
            <a:ext cx="11300792" cy="422889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108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6FD30D3-5186-DC50-AD02-691051A1F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A6958-1599-1330-1884-376E7FEC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948069"/>
            <a:ext cx="11300792" cy="4228893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410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B80E2-F075-8B80-FBCF-27985A08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7F24E-39A6-158E-14DB-D1FADE3C1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D67CD-1DFF-3297-3100-FC3D6B5F1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E2EDD-6CC4-3F10-BE51-F66DB2F1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5AF46-5C83-0BF2-050A-B6502CB6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94A7-4143-DCE6-5964-69BD5E78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CA298-0825-A2A3-865A-A85D6D8A3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B3C51-4EDA-7A39-A169-E5BFA503A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03A73-BBFF-FE90-9C47-3DF292E2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FCC7E-BA29-7A01-C8CF-D49E75DD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E6874-A5AC-03C4-6526-84BA5C73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7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80A2-92CC-3A7D-31DE-20F41272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87805-CA40-7A3A-410E-A92D3360B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03395-0B22-ABEF-2BA9-CF442BE8D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CE834-FB8C-C2BC-4C51-65802EAFE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3CF17-BF0F-BFE8-6726-CC68EB236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2CC8F-44D7-0602-D8B1-D48987EA7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23F8E-86F4-CFBF-1E9E-756DDF40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810AB6-FB21-93E5-3CA1-734AFAE6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9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34263-03FB-0E86-4972-3C5FD9A7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F5E0B-A725-1550-82E6-4D17953A7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12E33-4526-8461-7625-3390FAA12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E49BE-E022-48F2-961F-C6834EC2F88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97806-E5D1-861B-79E1-6CD70FB56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AB4E3-28E1-74C6-0782-9AE699461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0AA21-2097-494F-8D5A-C14DBC5EF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5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3482A9-380A-4F47-0D69-8562823A4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church of Christ is the kingdom from heaven over which Christ reigns (Matt. 16:19; Luke 1:32-33)</a:t>
            </a:r>
          </a:p>
          <a:p>
            <a:r>
              <a:rPr lang="en-US" dirty="0"/>
              <a:t>God had an eternal (and promised) plan for His church/kingdom (Eph. 3:10-11; Isa. 2:2-4; Dan. 2:44; Joel 2:28-32), which was fulfilled on Pentecost in Acts 2 (2:16-17, 47)</a:t>
            </a:r>
          </a:p>
          <a:p>
            <a:r>
              <a:rPr lang="en-US" dirty="0"/>
              <a:t>Jesus’ promise was given assurance by </a:t>
            </a:r>
            <a:br>
              <a:rPr lang="en-US" dirty="0"/>
            </a:br>
            <a:r>
              <a:rPr lang="en-US" dirty="0"/>
              <a:t>His resurrection (Acts 2:22-36, 41, 47)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11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3482A9-380A-4F47-0D69-8562823A4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people scoff at the idea of Christ returning (2 Pet. 3:3-10)</a:t>
            </a:r>
          </a:p>
          <a:p>
            <a:r>
              <a:rPr lang="en-US" dirty="0"/>
              <a:t>Jesus’ promise was given assurance by His resurrection (1 Thess. 1:10; Rev. 1:4-8)</a:t>
            </a:r>
          </a:p>
        </p:txBody>
      </p:sp>
    </p:spTree>
    <p:extLst>
      <p:ext uri="{BB962C8B-B14F-4D97-AF65-F5344CB8AC3E}">
        <p14:creationId xmlns:p14="http://schemas.microsoft.com/office/powerpoint/2010/main" val="8451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3482A9-380A-4F47-0D69-8562823A4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the dead will be raised in the same hour (John 5:28-29; Acts 24:15)</a:t>
            </a:r>
          </a:p>
          <a:p>
            <a:r>
              <a:rPr lang="en-US" dirty="0"/>
              <a:t>Christians live with a “living hope” that this life is not the end (1 Pet. 1:3)</a:t>
            </a:r>
          </a:p>
          <a:p>
            <a:r>
              <a:rPr lang="en-US" dirty="0"/>
              <a:t>Jesus’ promise was given assurance by His resurrection (Acts 26:23; 1 Cor. 6:14; 15:20-23; 2 Cor. 4:14; 1 Thess. 4:14)</a:t>
            </a:r>
          </a:p>
        </p:txBody>
      </p:sp>
    </p:spTree>
    <p:extLst>
      <p:ext uri="{BB962C8B-B14F-4D97-AF65-F5344CB8AC3E}">
        <p14:creationId xmlns:p14="http://schemas.microsoft.com/office/powerpoint/2010/main" val="14549891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3482A9-380A-4F47-0D69-8562823A4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people will stand before Christ on the day of judgment to receive eternal reward based upon how each one has lived (2 Cor. 5:10; Rev. 20:12)</a:t>
            </a:r>
          </a:p>
          <a:p>
            <a:r>
              <a:rPr lang="en-US" dirty="0"/>
              <a:t>Jesus’ promise was given assurance by His resurrection (Acts 17:30-31)</a:t>
            </a:r>
          </a:p>
        </p:txBody>
      </p:sp>
    </p:spTree>
    <p:extLst>
      <p:ext uri="{BB962C8B-B14F-4D97-AF65-F5344CB8AC3E}">
        <p14:creationId xmlns:p14="http://schemas.microsoft.com/office/powerpoint/2010/main" val="1234568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3482A9-380A-4F47-0D69-8562823A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948069"/>
            <a:ext cx="11476624" cy="4228893"/>
          </a:xfrm>
        </p:spPr>
        <p:txBody>
          <a:bodyPr>
            <a:normAutofit/>
          </a:bodyPr>
          <a:lstStyle/>
          <a:p>
            <a:r>
              <a:rPr lang="en-US" dirty="0"/>
              <a:t>Salvation from sin is a promise of Christ to those who follow His conditions</a:t>
            </a:r>
          </a:p>
          <a:p>
            <a:r>
              <a:rPr lang="en-US" dirty="0"/>
              <a:t>Conditions of Christ’s promise of salvation:</a:t>
            </a:r>
          </a:p>
          <a:p>
            <a:pPr lvl="1"/>
            <a:r>
              <a:rPr lang="en-US" dirty="0"/>
              <a:t>“Believe in your heart that God has raised Christ from the dead” (Rom. 10:9)</a:t>
            </a:r>
          </a:p>
          <a:p>
            <a:pPr lvl="1"/>
            <a:r>
              <a:rPr lang="en-US" dirty="0"/>
              <a:t>Obey the “command” to “repent” before judgment “day” (Acts 17:30-31)</a:t>
            </a:r>
          </a:p>
          <a:p>
            <a:pPr lvl="1"/>
            <a:r>
              <a:rPr lang="en-US" dirty="0"/>
              <a:t>“Confess with your mouth the Lord Jesus” (Rom. 10:9)</a:t>
            </a:r>
          </a:p>
          <a:p>
            <a:pPr lvl="1"/>
            <a:r>
              <a:rPr lang="en-US" dirty="0"/>
              <a:t>“Baptism saves us” (1 Pet. 3:21), when we are </a:t>
            </a:r>
            <a:br>
              <a:rPr lang="en-US" dirty="0"/>
            </a:br>
            <a:r>
              <a:rPr lang="en-US" dirty="0"/>
              <a:t>“buried with Him” in water and “raised” </a:t>
            </a:r>
            <a:br>
              <a:rPr lang="en-US" dirty="0"/>
            </a:br>
            <a:r>
              <a:rPr lang="en-US" dirty="0"/>
              <a:t>with Him to “walk in newness of life” </a:t>
            </a:r>
            <a:br>
              <a:rPr lang="en-US" dirty="0"/>
            </a:br>
            <a:r>
              <a:rPr lang="en-US" dirty="0"/>
              <a:t>(Rom. </a:t>
            </a:r>
            <a:r>
              <a:rPr lang="en-US"/>
              <a:t>6:3-11; </a:t>
            </a:r>
            <a:r>
              <a:rPr lang="en-US" dirty="0"/>
              <a:t>Col. 2:12)</a:t>
            </a:r>
          </a:p>
        </p:txBody>
      </p:sp>
    </p:spTree>
    <p:extLst>
      <p:ext uri="{BB962C8B-B14F-4D97-AF65-F5344CB8AC3E}">
        <p14:creationId xmlns:p14="http://schemas.microsoft.com/office/powerpoint/2010/main" val="3293344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349</Words>
  <Application>Microsoft Office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2023-04-08T22:55:40Z</dcterms:created>
  <dcterms:modified xsi:type="dcterms:W3CDTF">2023-04-09T12:32:32Z</dcterms:modified>
</cp:coreProperties>
</file>