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8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26556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34147"/>
              </p:ext>
            </p:extLst>
          </p:nvPr>
        </p:nvGraphicFramePr>
        <p:xfrm>
          <a:off x="531633" y="554232"/>
          <a:ext cx="8662992" cy="337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7F0321-678F-ADE2-29AF-C9357BEFF2CE}"/>
              </a:ext>
            </a:extLst>
          </p:cNvPr>
          <p:cNvSpPr txBox="1"/>
          <p:nvPr/>
        </p:nvSpPr>
        <p:spPr>
          <a:xfrm>
            <a:off x="133563" y="4009991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Locations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AAAF05-B2D5-2002-F478-173026A6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16441"/>
              </p:ext>
            </p:extLst>
          </p:nvPr>
        </p:nvGraphicFramePr>
        <p:xfrm>
          <a:off x="531633" y="4547395"/>
          <a:ext cx="11579303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79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83171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13035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Jehovah, for John Prepared the Way for Jehovah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6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8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Baptism (Being Born Again) Is Essential to Enter God’s Kingdom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3:3-5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True Worship Must Be Done in Spirit and in Truth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4:24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2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Facts:  Overview of Jesus’ Early Life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7031"/>
              </p:ext>
            </p:extLst>
          </p:nvPr>
        </p:nvGraphicFramePr>
        <p:xfrm>
          <a:off x="667821" y="709256"/>
          <a:ext cx="11240894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Forerunner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the Baptist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Birthplace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Bethlehem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Hometown of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Nazareth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Baptized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the Baptist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Jesus Was Baptized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“To fulfill all righteousness”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1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8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8872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His Teaching in Galilee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42387"/>
              </p:ext>
            </p:extLst>
          </p:nvPr>
        </p:nvGraphicFramePr>
        <p:xfrm>
          <a:off x="181439" y="535178"/>
          <a:ext cx="114917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of Jesus' Hometown of Nazareth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Receive Him, But Cast Him Out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a Prophet Receives No Honor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His Hometown, Own Household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Preached By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Public Discourse of Jesus in the N.T.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Sermon on the 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7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Many Astonished at Jesus</a:t>
                      </a: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 Teaching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Taught with Authority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60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TEN</a:t>
            </a:r>
            <a:r>
              <a:rPr lang="en-US" sz="2400" b="1" dirty="0">
                <a:solidFill>
                  <a:schemeClr val="bg1"/>
                </a:solidFill>
              </a:rPr>
              <a:t> THINGS TO KNOW ABOUT JESUS’ TEACHING: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the truth, which is like shining a </a:t>
            </a:r>
            <a:r>
              <a:rPr lang="en-US" sz="2400" b="1" u="sng" dirty="0">
                <a:solidFill>
                  <a:schemeClr val="bg1"/>
                </a:solidFill>
              </a:rPr>
              <a:t>light</a:t>
            </a:r>
            <a:r>
              <a:rPr lang="en-US" sz="2400" b="1" dirty="0">
                <a:solidFill>
                  <a:schemeClr val="bg1"/>
                </a:solidFill>
              </a:rPr>
              <a:t> in a dark place (Matt. 4:16)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the </a:t>
            </a:r>
            <a:r>
              <a:rPr lang="en-US" sz="2400" b="1" u="sng" dirty="0">
                <a:solidFill>
                  <a:schemeClr val="bg1"/>
                </a:solidFill>
              </a:rPr>
              <a:t>same thing</a:t>
            </a:r>
            <a:r>
              <a:rPr lang="en-US" sz="2400" b="1" dirty="0">
                <a:solidFill>
                  <a:schemeClr val="bg1"/>
                </a:solidFill>
              </a:rPr>
              <a:t> everywhere He went (Matt. 4:17) 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did </a:t>
            </a:r>
            <a:r>
              <a:rPr lang="en-US" sz="2400" b="1" u="sng" dirty="0">
                <a:solidFill>
                  <a:schemeClr val="bg1"/>
                </a:solidFill>
              </a:rPr>
              <a:t>NOT change</a:t>
            </a:r>
            <a:r>
              <a:rPr lang="en-US" sz="2400" b="1" dirty="0">
                <a:solidFill>
                  <a:schemeClr val="bg1"/>
                </a:solidFill>
              </a:rPr>
              <a:t> His message when people rejected Him (Luke 4:31)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commanded people to </a:t>
            </a:r>
            <a:r>
              <a:rPr lang="en-US" sz="2400" b="1" u="sng" dirty="0">
                <a:solidFill>
                  <a:schemeClr val="bg1"/>
                </a:solidFill>
              </a:rPr>
              <a:t>change</a:t>
            </a:r>
            <a:r>
              <a:rPr lang="en-US" sz="2400" b="1" dirty="0">
                <a:solidFill>
                  <a:schemeClr val="bg1"/>
                </a:solidFill>
              </a:rPr>
              <a:t>, in order to be right with God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preached a lot about His </a:t>
            </a:r>
            <a:r>
              <a:rPr lang="en-US" sz="2400" b="1" u="sng" dirty="0">
                <a:solidFill>
                  <a:schemeClr val="bg1"/>
                </a:solidFill>
              </a:rPr>
              <a:t>church</a:t>
            </a:r>
            <a:r>
              <a:rPr lang="en-US" sz="2400" b="1" dirty="0">
                <a:solidFill>
                  <a:schemeClr val="bg1"/>
                </a:solidFill>
              </a:rPr>
              <a:t> (Matt. 4:17, 23)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His church was </a:t>
            </a:r>
            <a:r>
              <a:rPr lang="en-US" sz="2400" b="1" u="sng" dirty="0">
                <a:solidFill>
                  <a:schemeClr val="bg1"/>
                </a:solidFill>
              </a:rPr>
              <a:t>about to come</a:t>
            </a:r>
            <a:r>
              <a:rPr lang="en-US" sz="2400" b="1" dirty="0">
                <a:solidFill>
                  <a:schemeClr val="bg1"/>
                </a:solidFill>
              </a:rPr>
              <a:t> from heaven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being in His church is required to go to </a:t>
            </a:r>
            <a:r>
              <a:rPr lang="en-US" sz="2400" b="1" u="sng" dirty="0">
                <a:solidFill>
                  <a:schemeClr val="bg1"/>
                </a:solidFill>
              </a:rPr>
              <a:t>heaven</a:t>
            </a:r>
            <a:r>
              <a:rPr lang="en-US" sz="2400" b="1" dirty="0">
                <a:solidFill>
                  <a:schemeClr val="bg1"/>
                </a:solidFill>
              </a:rPr>
              <a:t> (Matt. 4:17)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taught that being right with God requires both </a:t>
            </a:r>
            <a:r>
              <a:rPr lang="en-US" sz="2400" b="1" u="sng" dirty="0">
                <a:solidFill>
                  <a:schemeClr val="bg1"/>
                </a:solidFill>
              </a:rPr>
              <a:t>heart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u="sng" dirty="0">
                <a:solidFill>
                  <a:schemeClr val="bg1"/>
                </a:solidFill>
              </a:rPr>
              <a:t>action</a:t>
            </a:r>
            <a:r>
              <a:rPr lang="en-US" sz="2400" b="1" dirty="0">
                <a:solidFill>
                  <a:schemeClr val="bg1"/>
                </a:solidFill>
              </a:rPr>
              <a:t> (Matt. 5-7)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was God, and He taught with the </a:t>
            </a:r>
            <a:r>
              <a:rPr lang="en-US" sz="2400" b="1" u="sng" dirty="0">
                <a:solidFill>
                  <a:schemeClr val="bg1"/>
                </a:solidFill>
              </a:rPr>
              <a:t>authority</a:t>
            </a:r>
            <a:r>
              <a:rPr lang="en-US" sz="2400" b="1" dirty="0">
                <a:solidFill>
                  <a:schemeClr val="bg1"/>
                </a:solidFill>
              </a:rPr>
              <a:t> of God (Matt. 7:28-29)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Obeying Jesus leads to </a:t>
            </a:r>
            <a:r>
              <a:rPr lang="en-US" sz="2400" b="1" u="sng" dirty="0">
                <a:solidFill>
                  <a:schemeClr val="bg1"/>
                </a:solidFill>
              </a:rPr>
              <a:t>heaven</a:t>
            </a:r>
            <a:r>
              <a:rPr lang="en-US" sz="2400" b="1" dirty="0">
                <a:solidFill>
                  <a:schemeClr val="bg1"/>
                </a:solidFill>
              </a:rPr>
              <a:t>; disobeying Jesus leads to </a:t>
            </a:r>
            <a:r>
              <a:rPr lang="en-US" sz="2400" b="1" u="sng" dirty="0">
                <a:solidFill>
                  <a:schemeClr val="bg1"/>
                </a:solidFill>
              </a:rPr>
              <a:t>hell</a:t>
            </a:r>
            <a:r>
              <a:rPr lang="en-US" sz="2400" b="1" dirty="0">
                <a:solidFill>
                  <a:schemeClr val="bg1"/>
                </a:solidFill>
              </a:rPr>
              <a:t> (Matt. 7:13-29)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F5136-4996-F7A0-23BF-0AA7AEB48642}"/>
              </a:ext>
            </a:extLst>
          </p:cNvPr>
          <p:cNvSpPr txBox="1"/>
          <p:nvPr/>
        </p:nvSpPr>
        <p:spPr>
          <a:xfrm>
            <a:off x="5295249" y="1655064"/>
            <a:ext cx="6361889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tIns="0" rtlCol="0">
            <a:spAutoFit/>
          </a:bodyPr>
          <a:lstStyle/>
          <a:p>
            <a:r>
              <a:rPr lang="en-US" sz="2400" b="1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"Repent, for the kingdom of heaven is at hand!"</a:t>
            </a:r>
            <a:endParaRPr lang="en-US" sz="24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E880F-3DD1-C2DC-0407-303C426B4BBC}"/>
              </a:ext>
            </a:extLst>
          </p:cNvPr>
          <p:cNvCxnSpPr/>
          <p:nvPr/>
        </p:nvCxnSpPr>
        <p:spPr>
          <a:xfrm>
            <a:off x="5189220" y="1655064"/>
            <a:ext cx="0" cy="3566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739</Words>
  <Application>Microsoft Office PowerPoint</Application>
  <PresentationFormat>Widescreen</PresentationFormat>
  <Paragraphs>149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38</cp:revision>
  <dcterms:created xsi:type="dcterms:W3CDTF">2022-01-02T19:06:09Z</dcterms:created>
  <dcterms:modified xsi:type="dcterms:W3CDTF">2023-04-02T21:13:46Z</dcterms:modified>
</cp:coreProperties>
</file>