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8FFC-5788-ED90-C53F-31C43C195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70B33-501D-AE43-1254-0F683FC15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C6ACB-B8E5-DDFC-0E0C-2A29BEBE7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8383-F789-4864-AC0D-F739A4E324DA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ACB64-0C04-E96D-E740-1575FDFA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38923-8E01-5914-F0EF-F2611A25A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217D-51AE-4D76-88D6-70D11B8ABE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8C705D2D-9F9C-0B6D-33A5-34025B1DA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0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9AC094-7642-EDDA-4AAF-9D8A1C1D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8383-F789-4864-AC0D-F739A4E324DA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B7BC84-C27F-B3D4-29C6-ADB81086C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B6C41-22EB-3C3C-59B1-2666BAC7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217D-51AE-4D76-88D6-70D11B8AB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6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7C877-F867-1472-9FE6-8FE81D088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737F7-5DBE-CAB4-09A1-279B4197F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DCC3E-6654-5D95-AAE3-F3C3567C0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06025-2C7D-B450-02AB-EBACF7C6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8383-F789-4864-AC0D-F739A4E324DA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88048-F453-76AE-01ED-AFFC4E5D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006FA-1BEC-4355-7A4E-20DC58DD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217D-51AE-4D76-88D6-70D11B8AB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46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955C6-622A-E4CC-DDC4-AF633B0C9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06502-066D-066C-42BF-F482EA2F7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2EA47-9A92-9B5B-4181-9BD1E068F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A7413-5AB7-0B3E-37B0-89387BA6D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8383-F789-4864-AC0D-F739A4E324DA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F829F-ECC3-4DF9-4DFA-81642E57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510E1-126A-F2F5-6E86-82A5C886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217D-51AE-4D76-88D6-70D11B8AB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69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4818D-3335-E1A6-B43E-709934701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64080-0D9B-8732-F3B2-C4FF40C93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C5B38-40E7-9DF1-E0CA-F9E020772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8383-F789-4864-AC0D-F739A4E324DA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A2A13-9F25-DB9C-522E-FD611F23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7C28D-F009-B2EF-D957-86C6547A3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217D-51AE-4D76-88D6-70D11B8AB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12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13F52E-E2DF-7DFE-F255-18623AE97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332C6-020A-ABFB-B951-07598591C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FDDC4-7257-0A65-5847-349FDC82B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8383-F789-4864-AC0D-F739A4E324DA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48E42-EB53-0BB3-B1A1-0F0395D9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D45D8-EB52-CCE7-4DCD-CE3A8942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217D-51AE-4D76-88D6-70D11B8AB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08A9DB27-1CB3-D245-F99B-DFE4C7BD2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C2BA6C7-C961-EDD6-63D7-4401850C7639}"/>
              </a:ext>
            </a:extLst>
          </p:cNvPr>
          <p:cNvSpPr/>
          <p:nvPr userDrawn="1"/>
        </p:nvSpPr>
        <p:spPr>
          <a:xfrm>
            <a:off x="195649" y="1361661"/>
            <a:ext cx="11848070" cy="4684912"/>
          </a:xfrm>
          <a:prstGeom prst="roundRect">
            <a:avLst>
              <a:gd name="adj" fmla="val 9074"/>
            </a:avLst>
          </a:prstGeom>
          <a:solidFill>
            <a:srgbClr val="FFFFF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0AFE7-2DD0-2E78-3C51-CDAAC2529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1" y="1530627"/>
            <a:ext cx="11725667" cy="4433568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51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6C221FE7-BF9C-163F-844F-5F66F6F982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C2BA6C7-C961-EDD6-63D7-4401850C7639}"/>
              </a:ext>
            </a:extLst>
          </p:cNvPr>
          <p:cNvSpPr/>
          <p:nvPr userDrawn="1"/>
        </p:nvSpPr>
        <p:spPr>
          <a:xfrm>
            <a:off x="195649" y="1928191"/>
            <a:ext cx="11848070" cy="4843311"/>
          </a:xfrm>
          <a:prstGeom prst="roundRect">
            <a:avLst>
              <a:gd name="adj" fmla="val 9074"/>
            </a:avLst>
          </a:prstGeom>
          <a:solidFill>
            <a:srgbClr val="FFFFF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0AFE7-2DD0-2E78-3C51-CDAAC2529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1" y="2017643"/>
            <a:ext cx="11725667" cy="4753859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204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clouds&#10;&#10;Description automatically generated with medium confidence">
            <a:extLst>
              <a:ext uri="{FF2B5EF4-FFF2-40B4-BE49-F238E27FC236}">
                <a16:creationId xmlns:a16="http://schemas.microsoft.com/office/drawing/2014/main" id="{881C51DB-329B-B305-A2E3-E53FA1A18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C2BA6C7-C961-EDD6-63D7-4401850C7639}"/>
              </a:ext>
            </a:extLst>
          </p:cNvPr>
          <p:cNvSpPr/>
          <p:nvPr userDrawn="1"/>
        </p:nvSpPr>
        <p:spPr>
          <a:xfrm>
            <a:off x="195649" y="1928191"/>
            <a:ext cx="11848070" cy="4258425"/>
          </a:xfrm>
          <a:prstGeom prst="roundRect">
            <a:avLst>
              <a:gd name="adj" fmla="val 9074"/>
            </a:avLst>
          </a:prstGeom>
          <a:solidFill>
            <a:srgbClr val="FFFFF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0AFE7-2DD0-2E78-3C51-CDAAC2529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1" y="2017644"/>
            <a:ext cx="11725667" cy="4004216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392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068F58CB-F6DC-C520-0494-25F7EECC4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C2BA6C7-C961-EDD6-63D7-4401850C7639}"/>
              </a:ext>
            </a:extLst>
          </p:cNvPr>
          <p:cNvSpPr/>
          <p:nvPr userDrawn="1"/>
        </p:nvSpPr>
        <p:spPr>
          <a:xfrm>
            <a:off x="195649" y="1647568"/>
            <a:ext cx="11848070" cy="4547286"/>
          </a:xfrm>
          <a:prstGeom prst="roundRect">
            <a:avLst>
              <a:gd name="adj" fmla="val 9074"/>
            </a:avLst>
          </a:prstGeom>
          <a:solidFill>
            <a:srgbClr val="FFFFF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0AFE7-2DD0-2E78-3C51-CDAAC2529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1" y="1738183"/>
            <a:ext cx="11725667" cy="4357817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863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BC0A-4BFF-25EA-8F1D-241F48706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76DCB-1AE9-C372-F44D-79531528A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F8D87-7DD6-B85E-92AF-E5DA29EE9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8383-F789-4864-AC0D-F739A4E324DA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4EA42-2DD9-B612-1B9F-25D4F5BE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95936-AF7A-5159-76BA-E40CD1F1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217D-51AE-4D76-88D6-70D11B8AB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0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8120-131F-226B-1E24-034549CF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921A0-0A5D-0D1B-7275-2E5124C95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669AC-DBE3-76AB-9E49-96550AAFD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8AA-631D-A8B8-CD3F-A33A8CD1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8383-F789-4864-AC0D-F739A4E324DA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EEA7E-833B-7A6F-DC8C-67F78086D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EC30C-F33D-1328-6CAA-DA6DC9478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217D-51AE-4D76-88D6-70D11B8AB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5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12A8-7577-8AE2-3BE4-1219B4CAA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20154-8910-DD4B-BB71-81110E7DC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71B54-77F2-8D3A-A755-46E74AEB9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A077AF-6B7D-0E7D-3FAB-8EF7A2055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1ACE5E-8EAD-C408-3001-6AE65E783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92B4B7-6EC5-37A9-8128-18C6673C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8383-F789-4864-AC0D-F739A4E324DA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7490C-5177-EF3C-C400-E46F2FEE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36B2E5-022C-96E0-06C4-AAFC766D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217D-51AE-4D76-88D6-70D11B8AB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0DDD-DF92-EB6D-2685-827624265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DA1E0-EBEA-6A24-8338-BAAFB07C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8383-F789-4864-AC0D-F739A4E324DA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963DD-FF9D-5C64-CB41-1875EFFA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24780-0FFA-B9CF-A42B-FC7C67E5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217D-51AE-4D76-88D6-70D11B8AB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7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76925C-4B8C-9806-4976-A6477545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7CB47-32C5-2E2B-CC65-830CC4434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1F903-F068-A1EC-56C0-0A3C1E7D1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18383-F789-4864-AC0D-F739A4E324DA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664BD-9EFF-0B20-4758-A25764C8E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EEA4-7E0B-6EF3-ADCE-7F0FA1BA9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4217D-51AE-4D76-88D6-70D11B8AB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7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2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D24E75-D897-AC58-BDB0-46CE87842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disciples of Jesus were sad (24:17)</a:t>
            </a:r>
          </a:p>
          <a:p>
            <a:r>
              <a:rPr lang="en-US" dirty="0"/>
              <a:t>Some disciples of Jesus were sad about things that happened (24:18)</a:t>
            </a:r>
          </a:p>
          <a:p>
            <a:r>
              <a:rPr lang="en-US" dirty="0"/>
              <a:t>Some disciples of Jesus were sad about things that happened which were out of their control (24:19-24) </a:t>
            </a:r>
          </a:p>
        </p:txBody>
      </p:sp>
    </p:spTree>
    <p:extLst>
      <p:ext uri="{BB962C8B-B14F-4D97-AF65-F5344CB8AC3E}">
        <p14:creationId xmlns:p14="http://schemas.microsoft.com/office/powerpoint/2010/main" val="316805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D24E75-D897-AC58-BDB0-46CE87842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1" y="2017643"/>
            <a:ext cx="11873949" cy="4753859"/>
          </a:xfrm>
        </p:spPr>
        <p:txBody>
          <a:bodyPr>
            <a:normAutofit/>
          </a:bodyPr>
          <a:lstStyle/>
          <a:p>
            <a:r>
              <a:rPr lang="en-US" dirty="0"/>
              <a:t>Jesus is alive (24:3-7, 23; Acts 1:3; Rev. 1:18)</a:t>
            </a:r>
          </a:p>
          <a:p>
            <a:r>
              <a:rPr lang="en-US" dirty="0"/>
              <a:t>Jesus walks with me (24:15; Psa. 23:4; Rev. 3:4)</a:t>
            </a:r>
          </a:p>
          <a:p>
            <a:r>
              <a:rPr lang="en-US" dirty="0"/>
              <a:t>Jesus stays with me (24:29; John 14:23; Heb. 13:5)</a:t>
            </a:r>
          </a:p>
          <a:p>
            <a:r>
              <a:rPr lang="en-US" dirty="0"/>
              <a:t>Jesus sits with me (24:30; Matt. 28:20; Rev. 3:20)</a:t>
            </a:r>
          </a:p>
          <a:p>
            <a:r>
              <a:rPr lang="en-US" dirty="0"/>
              <a:t>Jesus stands with me (24:36; 2 Tim. 4:17-18; Acts 23:11)</a:t>
            </a:r>
          </a:p>
          <a:p>
            <a:r>
              <a:rPr lang="en-US" dirty="0"/>
              <a:t>Jesus provides His Scripture to teach me (24:25-27, 32, 44-45; 2 Tim. 3:16-17)</a:t>
            </a:r>
          </a:p>
          <a:p>
            <a:r>
              <a:rPr lang="en-US" dirty="0"/>
              <a:t>Jesus provides His peace to reassure me (24:36; John 14:27; 16:33)</a:t>
            </a:r>
          </a:p>
          <a:p>
            <a:r>
              <a:rPr lang="en-US" dirty="0"/>
              <a:t>Jesus provides His joy to marvel me (24:41; 1 Pet. 1:8-9; Neh. 8:10)</a:t>
            </a:r>
          </a:p>
          <a:p>
            <a:r>
              <a:rPr lang="en-US" dirty="0"/>
              <a:t>Jesus provides His blessings to sustain me (24:50-51; Eph. 1:3; Psa. 63:7-8)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4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D24E75-D897-AC58-BDB0-46CE87842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1" y="2017644"/>
            <a:ext cx="11725667" cy="3021496"/>
          </a:xfrm>
        </p:spPr>
        <p:txBody>
          <a:bodyPr>
            <a:normAutofit/>
          </a:bodyPr>
          <a:lstStyle/>
          <a:p>
            <a:r>
              <a:rPr lang="en-US" dirty="0"/>
              <a:t>Trust in Jesus, without doubting Him (24:11, 25, 38; Jas. 1:6; Matt. 14:30)</a:t>
            </a:r>
          </a:p>
          <a:p>
            <a:r>
              <a:rPr lang="en-US" dirty="0"/>
              <a:t>Worship Jesus, with all my heart (24:52-53; Psa. 42:1-11; 2 Sam. 12:19-20)</a:t>
            </a:r>
          </a:p>
          <a:p>
            <a:r>
              <a:rPr lang="en-US" dirty="0"/>
              <a:t>Find great joy in Jesus, with my brethren (24:52; Phil. 2:2; 4:1; 1 Thess. 2:19-20; 2 John 12)</a:t>
            </a:r>
          </a:p>
          <a:p>
            <a:r>
              <a:rPr lang="en-US" dirty="0"/>
              <a:t>Tell about Jesus, with confidence and without shame (24:9-10, 33-35; Eph. 6:19-20; Rom. 1:15-16; 2 Tim. 1:12)</a:t>
            </a:r>
          </a:p>
        </p:txBody>
      </p:sp>
    </p:spTree>
    <p:extLst>
      <p:ext uri="{BB962C8B-B14F-4D97-AF65-F5344CB8AC3E}">
        <p14:creationId xmlns:p14="http://schemas.microsoft.com/office/powerpoint/2010/main" val="324410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D24E75-D897-AC58-BDB0-46CE87842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/>
            <a:r>
              <a:rPr lang="en-US" sz="3200" dirty="0"/>
              <a:t>Believe that Jesus is the Son of God – John 3:16</a:t>
            </a:r>
          </a:p>
          <a:p>
            <a:pPr marL="341313" indent="-341313"/>
            <a:r>
              <a:rPr lang="en-US" sz="3200" dirty="0"/>
              <a:t>Repent of your sins and turn to God – Acts 17:30</a:t>
            </a:r>
          </a:p>
          <a:p>
            <a:pPr marL="341313" indent="-341313"/>
            <a:r>
              <a:rPr lang="en-US" sz="3200" dirty="0"/>
              <a:t>Confess your faith in Jesus Christ – Romans 10:9</a:t>
            </a:r>
          </a:p>
          <a:p>
            <a:pPr marL="341313" indent="-341313"/>
            <a:r>
              <a:rPr lang="en-US" sz="3200" dirty="0"/>
              <a:t>Be immersed into Christ – Galatians 3:27</a:t>
            </a:r>
          </a:p>
          <a:p>
            <a:pPr marL="914400" lvl="1" indent="-344488"/>
            <a:r>
              <a:rPr lang="en-US" sz="2800" dirty="0"/>
              <a:t>God will forgive all of your sins – Acts 2:38</a:t>
            </a:r>
          </a:p>
          <a:p>
            <a:pPr marL="914400" lvl="1" indent="-344488"/>
            <a:r>
              <a:rPr lang="en-US" sz="2800" dirty="0"/>
              <a:t>God will add you to His church – Acts 2:47</a:t>
            </a:r>
          </a:p>
          <a:p>
            <a:pPr marL="914400" lvl="1" indent="-344488"/>
            <a:r>
              <a:rPr lang="en-US" sz="2800" dirty="0"/>
              <a:t>God will enroll you in heaven – Hebrews 12:23</a:t>
            </a:r>
          </a:p>
          <a:p>
            <a:pPr marL="341313" indent="-341313"/>
            <a:r>
              <a:rPr lang="en-US" sz="3200" dirty="0"/>
              <a:t>Walk faithfully with Him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418025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356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2023-03-31T01:53:30Z</dcterms:created>
  <dcterms:modified xsi:type="dcterms:W3CDTF">2023-04-02T12:38:11Z</dcterms:modified>
</cp:coreProperties>
</file>