
<file path=[Content_Types].xml><?xml version="1.0" encoding="utf-8"?>
<Types xmlns="http://schemas.openxmlformats.org/package/2006/content-types">
  <Default Extension="19-3242791681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463"/>
    <a:srgbClr val="1B1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FAE1D-C3F3-47E0-BBDE-B8BE275D4CC6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48FAF-28FD-498F-ADCD-3356D711D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social, religious, occupational, or other group sharing common characteristics or interests and perceived or perceiving itself as distinct in some respect from the larger society within which it exists: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5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1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1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3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3549-C79D-FB52-5F8D-89908DCC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F1DE-7FB4-313C-53F0-3D494BF27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40A4E-8D5F-4309-6791-4F65CB03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5476B-D6B4-11CE-94DD-014E2933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FB0D3-090D-1800-D783-683FD1B3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5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DAB9D-35C2-AB93-D9DA-4A46AEB5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F336D-DD91-9D02-7C67-F8437E184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9F775-1505-65CE-2875-E951619F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86010-9FC4-8A22-6B2D-30B8C03A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D18B0-5A2A-3546-0088-4569439E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0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F534ED-87D9-1C22-C826-335EBA0AE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95C74-1EBD-9282-E9CB-5C9C52595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B6B5D-FB3E-2E65-57B2-34C3C630E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C441E-3B49-4147-6235-755422E4A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EDE22-A2AB-027C-16E8-9FDA291D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3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E6D6-0308-41F9-111F-C581A7C2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6DB1D-2C25-4433-D7BF-2BCB01379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BE3D-8124-7B0E-E8D1-A3B1BB4A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CD79A-09CC-BEA5-0478-AC4450005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B64FC-0AF1-FF5B-4886-87413708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1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8801A-C139-B9D2-D6DD-38F38084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BDB6F-3A22-B0A4-3571-862AB3BFE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28AE-9E25-0E32-E123-82F1A1A6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92DD8-ACB1-6F9F-0272-056D9C79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BB94A-450B-C929-8580-D4A79EE1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6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710F-2999-AA7D-1EFC-5A887B3D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B0EE0-5895-6C49-32EC-7D46FDC28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3F4A4-1607-A055-EC11-ED542C649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5F719-FAE1-5655-9F69-F1CB716E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EBCBD-AFF5-9971-FFCA-8AAE5DFF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6A719-001E-A4B1-ABDE-8A213846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5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593D-6B57-8260-6DCA-FB509F7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C8EB3-4D74-3203-46D7-3E88CCB38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DFE88-6475-F0D0-235B-BE412F940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AC875-2B6B-5860-B733-BC057BDB8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BA024C-8B74-A052-F770-B99C4E496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29DC7B-A652-320F-E97F-9DAD2308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0E994-01FD-2ECA-951E-4BDC2A78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9818C2-BC2D-3450-308E-4E4F7976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077F-748C-1D12-ABDA-7D104FC36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01704-B283-3AAF-6D58-9B8AE48F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C1276-38A7-E995-2B19-EEFB63E3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3E0A6-7E30-82B9-534B-5DDBBAF0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9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320CF-BEC1-E53C-EEC0-8F2D63111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E9BEA-80F8-78FA-9690-B4D6B6D1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1C6BD-E260-4657-D584-E5FBB848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9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9DB0-CB21-E7FF-381A-ECB648C66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2A2AF-E7EC-8467-1225-6749DF3EB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31835-71F7-7C7A-AEB1-50F7BA9BF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EF32F-EA5B-C89C-6208-76DEB9F7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F1394-5DF1-1AD9-F48B-FAE7356F1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010E8-AEBD-ABB7-F7CD-420CE967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0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C545F-AFE1-538C-BCCB-09D55F1E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F05595-4CBD-FE79-319D-CC0F0D8B4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F8332-BE4F-1CDF-A83F-E3EA5232E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EA2D1-3510-EC2A-B0D1-135407D6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FFB50-992C-E745-86CC-C7BFA52D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8C273-6E6A-529D-2A93-14EAD249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8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442791-486B-866C-D7C2-B2203E73D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9247A-5A23-2675-6F61-4D64CF0FF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A6A79-9D00-DE21-0726-1494307B3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74B1-6FB2-4184-A655-64DA648B98C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45635-94DC-C219-744A-1914D7A8E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8E443-3EFD-E5A2-6DB3-FCF501EF4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7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19-3242791681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E0FD8CF0-9269-86FD-A86B-7B77C2D90EF0}"/>
              </a:ext>
            </a:extLst>
          </p:cNvPr>
          <p:cNvSpPr/>
          <p:nvPr/>
        </p:nvSpPr>
        <p:spPr>
          <a:xfrm>
            <a:off x="184727" y="225209"/>
            <a:ext cx="7860146" cy="2296697"/>
          </a:xfrm>
          <a:prstGeom prst="flowChartTerminator">
            <a:avLst/>
          </a:prstGeom>
          <a:solidFill>
            <a:srgbClr val="1B146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B340E9-D68A-6E1F-8986-B6A4E5412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963" y="304804"/>
            <a:ext cx="5689599" cy="2161685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Creating</a:t>
            </a:r>
            <a:b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</a:br>
            <a: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Community</a:t>
            </a:r>
          </a:p>
        </p:txBody>
      </p:sp>
      <p:sp>
        <p:nvSpPr>
          <p:cNvPr id="6" name="Flowchart: Terminator 5">
            <a:extLst>
              <a:ext uri="{FF2B5EF4-FFF2-40B4-BE49-F238E27FC236}">
                <a16:creationId xmlns:a16="http://schemas.microsoft.com/office/drawing/2014/main" id="{4506447B-B4B2-4068-BFBC-52BE3E0FEBE7}"/>
              </a:ext>
            </a:extLst>
          </p:cNvPr>
          <p:cNvSpPr/>
          <p:nvPr/>
        </p:nvSpPr>
        <p:spPr>
          <a:xfrm>
            <a:off x="6280727" y="1088168"/>
            <a:ext cx="4793673" cy="1869426"/>
          </a:xfrm>
          <a:prstGeom prst="flowChartTerminator">
            <a:avLst/>
          </a:prstGeom>
          <a:solidFill>
            <a:schemeClr val="bg1"/>
          </a:solidFill>
          <a:ln w="38100">
            <a:solidFill>
              <a:srgbClr val="1B1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A73916-0E94-760A-F997-64F2B8334681}"/>
              </a:ext>
            </a:extLst>
          </p:cNvPr>
          <p:cNvSpPr txBox="1">
            <a:spLocks/>
          </p:cNvSpPr>
          <p:nvPr/>
        </p:nvSpPr>
        <p:spPr>
          <a:xfrm>
            <a:off x="6871856" y="1015998"/>
            <a:ext cx="3870031" cy="2006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US" sz="7200" dirty="0">
                <a:solidFill>
                  <a:srgbClr val="1B1463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In The</a:t>
            </a:r>
          </a:p>
          <a:p>
            <a:pPr algn="l">
              <a:lnSpc>
                <a:spcPct val="80000"/>
              </a:lnSpc>
            </a:pPr>
            <a:r>
              <a:rPr lang="en-US" sz="7200" dirty="0">
                <a:solidFill>
                  <a:srgbClr val="1B1463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Church</a:t>
            </a:r>
          </a:p>
        </p:txBody>
      </p:sp>
    </p:spTree>
    <p:extLst>
      <p:ext uri="{BB962C8B-B14F-4D97-AF65-F5344CB8AC3E}">
        <p14:creationId xmlns:p14="http://schemas.microsoft.com/office/powerpoint/2010/main" val="371258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It’s about us as the church.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It’s about community.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It’s about our individual responsibilities.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It’s about us creating a godly environment.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What is this class about?</a:t>
            </a:r>
          </a:p>
        </p:txBody>
      </p:sp>
    </p:spTree>
    <p:extLst>
      <p:ext uri="{BB962C8B-B14F-4D97-AF65-F5344CB8AC3E}">
        <p14:creationId xmlns:p14="http://schemas.microsoft.com/office/powerpoint/2010/main" val="342325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Not of the world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Sanctify them in truth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I have sent them into the world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Those who believe through their word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So the world may believe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John 17:13-21</a:t>
            </a:r>
          </a:p>
        </p:txBody>
      </p:sp>
    </p:spTree>
    <p:extLst>
      <p:ext uri="{BB962C8B-B14F-4D97-AF65-F5344CB8AC3E}">
        <p14:creationId xmlns:p14="http://schemas.microsoft.com/office/powerpoint/2010/main" val="367557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Giving no cause for offense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Commending ourselves as servants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Do not be bound together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Be separate 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Cleanse flesh and spirit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2 Corinthians 6:1-7:1</a:t>
            </a:r>
          </a:p>
        </p:txBody>
      </p:sp>
    </p:spTree>
    <p:extLst>
      <p:ext uri="{BB962C8B-B14F-4D97-AF65-F5344CB8AC3E}">
        <p14:creationId xmlns:p14="http://schemas.microsoft.com/office/powerpoint/2010/main" val="222196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Implore you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Being diligent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And He gave some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As a result</a:t>
            </a:r>
          </a:p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Truth in love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Ephesians 4:1-16</a:t>
            </a:r>
          </a:p>
        </p:txBody>
      </p:sp>
    </p:spTree>
    <p:extLst>
      <p:ext uri="{BB962C8B-B14F-4D97-AF65-F5344CB8AC3E}">
        <p14:creationId xmlns:p14="http://schemas.microsoft.com/office/powerpoint/2010/main" val="200294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161</Words>
  <Application>Microsoft Office PowerPoint</Application>
  <PresentationFormat>Widescreen</PresentationFormat>
  <Paragraphs>31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Eras Bold ITC</vt:lpstr>
      <vt:lpstr>Eras Demi ITC</vt:lpstr>
      <vt:lpstr>Office Theme</vt:lpstr>
      <vt:lpstr>Creating Community</vt:lpstr>
      <vt:lpstr>What is this class about?</vt:lpstr>
      <vt:lpstr>John 17:13-21</vt:lpstr>
      <vt:lpstr>2 Corinthians 6:1-7:1</vt:lpstr>
      <vt:lpstr>Ephesians 4:1-16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Community</dc:title>
  <dc:creator>Josh Blackmer</dc:creator>
  <cp:lastModifiedBy>Josh Blackmer</cp:lastModifiedBy>
  <cp:revision>4</cp:revision>
  <dcterms:created xsi:type="dcterms:W3CDTF">2023-03-15T19:00:54Z</dcterms:created>
  <dcterms:modified xsi:type="dcterms:W3CDTF">2023-03-15T21:23:44Z</dcterms:modified>
</cp:coreProperties>
</file>