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A142A-51DA-CADB-C555-DAC2BF171C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D270F4-C8AA-BE9E-5A71-847FAA37B8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29A2C1-84D2-AA9E-3164-E01BC52D1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5FAB5-3F31-F130-30B6-E25D550C6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05069-8931-6F5F-8EA7-CBAE6F0E7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6FBD2BD-06F8-1A02-EB65-3998D66CCF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178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C6FBB7-B68B-B664-0CAC-C2AA1B9C3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9BC8A6-36E9-2872-05B2-D73A2A185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CC691AD-061C-9A82-9D46-64132AEFD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AFED6F-DD15-F326-6A75-CA724BC414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20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5B733C-310D-C9C0-7C53-B4761E59A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4AB7C5-D7EB-B859-6A52-334D8FD96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B5BF5-E9F5-267C-31DD-46D1DB5C0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35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D539D-D882-576D-F0F6-6928401B7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E8DAF1-9344-5C57-F3C1-AAEF9C57F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130B0-465B-F520-EE9C-46699DFE4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0B55D-6CF6-478E-7936-F7BF9677A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C86494F-4062-C2A3-9CAC-95FBDBDA2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E2840B-FB07-2456-7D3E-0A98A09D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723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802CE-879D-C317-99C5-DABB499AD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2130B57-B95C-D303-1F9A-E6A28BB5D8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718407-9EE4-8633-C6B1-61BC50F20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6DD233-C831-975A-BE76-0A400651B9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504B89-C606-6EDC-F3F2-89CD8201C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93D2B8-1EED-9B8D-0942-B4052BF7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966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DBEE0-E1B1-F379-DA8E-11AB877E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D9CE8A-00AB-CCFA-2970-348C8AF5D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3A647-1C7A-D7FF-3F6D-5CA720B40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A32B6-F6FD-55BA-C295-20643F2C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C7876-EDF1-FA54-815F-DE4CC021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45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966CBE-695A-EE02-50F8-0FE66F435C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CC1EF-31E9-3C24-AFF2-1A349226E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DD79C5-F57B-3258-F65E-CE0E5105E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2BC69C-6B87-5DC0-6F01-EFE556BEA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3B9CE0-184C-D0BC-31F8-88BD1E15B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297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79095BA-9756-7781-E239-AD2EF02E22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868704" cy="4638583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95815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982CAC6-A637-FCF1-0176-B70196A1F1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868704" cy="4638583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8690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F0CBC57-4065-BB1E-D6F2-339FC3A478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868704" cy="4638583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0880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E691780E-53DD-D8F4-A0EF-AD0035E33D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868704" cy="4638583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749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5D7136B-C4A5-38CF-25A7-28BE19D33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8D661F-EF6B-BCAB-EE70-1FA34FCD8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868704" cy="4638583"/>
          </a:xfrm>
        </p:spPr>
        <p:txBody>
          <a:bodyPr/>
          <a:lstStyle>
            <a:lvl1pPr>
              <a:defRPr b="1"/>
            </a:lvl1pPr>
            <a:lvl2pPr marL="568325" indent="-228600">
              <a:buFont typeface="Calibri" panose="020F0502020204030204" pitchFamily="34" charset="0"/>
              <a:buChar char="−"/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29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945F0F-A5BE-B77F-74F6-0F0853131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42DFF-427C-FEC5-4CF6-B483A62BF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F91DEA-94BA-4990-434B-A68C81594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90B97-A16A-5E56-7ED4-66E799BD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2CCB65-414D-F309-A729-58CE341A4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045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A58F2-D76B-2993-C5AE-C226F097E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31FA6B-6BD1-47DA-B996-2CD571806B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D43889-C958-374C-FEED-E41CC03A81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C98CB-2CAD-A28A-186E-B103C71A4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3E604-5335-EF83-F201-AEA6C4645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16734-C5C2-DA90-A78B-8EF796B66B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67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16A720-7463-05C1-41C7-13F39CDA7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99085-F45F-9219-56FE-50C587D9F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0C0704-DD08-688B-58FF-A67CF6F85A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389802-C346-DE43-64CE-F3F3B2BB54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CE9C4-2DB7-8B1E-1265-A3649BBC76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FDBC17-E6D7-5467-43B2-F9A467E4B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E41583-3AF2-0AB7-A101-924A397C3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E98D6B-59FD-B1BB-7FC6-03E16BDAF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23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BBBD9C-814F-5E97-D69B-30D2091B9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9D4386-6E56-3CAD-0F5E-047B59F2B0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58F0A-5F02-4291-7FEF-EE81AA5560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3AABE-CB52-4A0D-9BBA-31C92EAF0650}" type="datetimeFigureOut">
              <a:rPr lang="en-US" smtClean="0"/>
              <a:t>3/19/2023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CBE2E-2B99-C2F4-0351-C3AFEBE760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96CA6-295F-5D55-BFF3-D9A831A31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54619-7F60-4EE0-9650-7AF17310C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197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866D9A6C-FE8A-8984-B3DD-8237492F41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50C5D727-C997-556A-2382-828E8E39D5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08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/>
      </p:transition>
    </mc:Choice>
    <mc:Fallback xmlns="">
      <p:transition spd="slow">
        <p:spli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Some elevate themselves in their own eyes (Rom. 12:3; Prov. 25:27; Jas. 4:16)</a:t>
            </a:r>
          </a:p>
          <a:p>
            <a:r>
              <a:rPr lang="en-US" dirty="0"/>
              <a:t>Some elevate themselves in the eyes of others, wanting their “righteousness” to be seen by men (Matt. 6:1, 5, 16; 23:5; Rom. 10:3)</a:t>
            </a:r>
          </a:p>
          <a:p>
            <a:r>
              <a:rPr lang="en-US" dirty="0"/>
              <a:t>Some “love the praise of men more than the praise of God” (John 12:43)</a:t>
            </a:r>
          </a:p>
          <a:p>
            <a:r>
              <a:rPr lang="en-US" dirty="0"/>
              <a:t>All of this is “an abomination in the sight of God” (Prov. 15:9, 26; 16:5; 17:15)</a:t>
            </a:r>
          </a:p>
          <a:p>
            <a:r>
              <a:rPr lang="en-US" dirty="0"/>
              <a:t>Some humble themselves before God:</a:t>
            </a:r>
          </a:p>
          <a:p>
            <a:pPr lvl="1"/>
            <a:r>
              <a:rPr lang="en-US" sz="2600" dirty="0"/>
              <a:t>Seeking only His approval (Acts 10:35; Eph. 1:6)</a:t>
            </a:r>
          </a:p>
          <a:p>
            <a:pPr lvl="1"/>
            <a:r>
              <a:rPr lang="en-US" sz="2600" dirty="0"/>
              <a:t>Seeking to do only His will (Psa. 40:8; 143:10; Heb. 11:6)</a:t>
            </a:r>
          </a:p>
          <a:p>
            <a:pPr lvl="1"/>
            <a:r>
              <a:rPr lang="en-US" sz="2600" dirty="0"/>
              <a:t>Remembering that He knows their heart (1 Sam. 16:7; John 2:24-25) </a:t>
            </a:r>
          </a:p>
        </p:txBody>
      </p:sp>
    </p:spTree>
    <p:extLst>
      <p:ext uri="{BB962C8B-B14F-4D97-AF65-F5344CB8AC3E}">
        <p14:creationId xmlns:p14="http://schemas.microsoft.com/office/powerpoint/2010/main" val="6800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970058" cy="4638583"/>
          </a:xfrm>
        </p:spPr>
        <p:txBody>
          <a:bodyPr>
            <a:normAutofit/>
          </a:bodyPr>
          <a:lstStyle/>
          <a:p>
            <a:r>
              <a:rPr lang="en-US" sz="2600" dirty="0"/>
              <a:t>Some “rejected the commandment of God” to keep their “tradition” (Mark 7:9)</a:t>
            </a:r>
          </a:p>
          <a:p>
            <a:r>
              <a:rPr lang="en-US" sz="2600" dirty="0"/>
              <a:t>Some “rejected the will of God for themselves” (Luke 7:30)</a:t>
            </a:r>
          </a:p>
          <a:p>
            <a:r>
              <a:rPr lang="en-US" sz="2600" dirty="0"/>
              <a:t>Some rejected God’s eternal plan in sending John the Baptist (Matt. 11:18; 21:32)</a:t>
            </a:r>
          </a:p>
          <a:p>
            <a:r>
              <a:rPr lang="en-US" sz="2600" dirty="0"/>
              <a:t>The purpose of the Law of Moses was to prepare man for Christ (Gal. 3:19-25)</a:t>
            </a:r>
          </a:p>
          <a:p>
            <a:r>
              <a:rPr lang="en-US" sz="2600" dirty="0"/>
              <a:t>Jesus fulfilled the entire Law of Moses, nothing failing (Matt. 5:17; Heb. 10:1-18)</a:t>
            </a:r>
          </a:p>
          <a:p>
            <a:r>
              <a:rPr lang="en-US" sz="2600" dirty="0"/>
              <a:t>The purpose of the Law of Christ is to free us from sin &amp; death (Rom. 8:2; Jas. 1:25)</a:t>
            </a:r>
          </a:p>
          <a:p>
            <a:r>
              <a:rPr lang="en-US" sz="2600" dirty="0"/>
              <a:t>Some will see the eternal value of God’s law, study it and do it (Jas. 1:22-25)</a:t>
            </a:r>
          </a:p>
        </p:txBody>
      </p:sp>
    </p:spTree>
    <p:extLst>
      <p:ext uri="{BB962C8B-B14F-4D97-AF65-F5344CB8AC3E}">
        <p14:creationId xmlns:p14="http://schemas.microsoft.com/office/powerpoint/2010/main" val="379187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Some had a total misconception of God’s kingdom (Mt. 11:12; Lk. 19:11; Jn. 6:15)</a:t>
            </a:r>
          </a:p>
          <a:p>
            <a:r>
              <a:rPr lang="en-US" sz="2600" dirty="0"/>
              <a:t>Some had rejected Jesus and His kingdom (Matt. 21:42-45; 23:13; Luke 13:24)</a:t>
            </a:r>
          </a:p>
          <a:p>
            <a:r>
              <a:rPr lang="en-US" sz="2600" dirty="0"/>
              <a:t>Some (perhaps unexpected ones) heard “the gospel of the kingdom” (Mark 1:14-15) and were eagerly pressing into it (Matt. 21:31-32)</a:t>
            </a:r>
          </a:p>
          <a:p>
            <a:r>
              <a:rPr lang="en-US" sz="2600" dirty="0"/>
              <a:t>Some realized that God was fulfilling His kingdom promises (Isa. 2:2-4; Dan. 2:44)</a:t>
            </a:r>
          </a:p>
          <a:p>
            <a:r>
              <a:rPr lang="en-US" sz="2600" dirty="0"/>
              <a:t>Some found great value in the kingdom and gave all for it (Matt. 13:44-46)</a:t>
            </a:r>
          </a:p>
        </p:txBody>
      </p:sp>
    </p:spTree>
    <p:extLst>
      <p:ext uri="{BB962C8B-B14F-4D97-AF65-F5344CB8AC3E}">
        <p14:creationId xmlns:p14="http://schemas.microsoft.com/office/powerpoint/2010/main" val="196480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970058" cy="4638583"/>
          </a:xfrm>
        </p:spPr>
        <p:txBody>
          <a:bodyPr>
            <a:normAutofit/>
          </a:bodyPr>
          <a:lstStyle/>
          <a:p>
            <a:r>
              <a:rPr lang="en-US" dirty="0"/>
              <a:t>Some had hardened their hearts to God’s will on marriage (Matt. 19:8)</a:t>
            </a:r>
          </a:p>
          <a:p>
            <a:r>
              <a:rPr lang="en-US" dirty="0"/>
              <a:t>Jesus was teaching &amp; restoring the sanctity of God’s original plan for marriage</a:t>
            </a:r>
          </a:p>
          <a:p>
            <a:pPr lvl="1"/>
            <a:r>
              <a:rPr lang="en-US" sz="2600" dirty="0"/>
              <a:t>God instituted marriage so that two would become one (Gen. 2:24)</a:t>
            </a:r>
          </a:p>
          <a:p>
            <a:pPr lvl="1"/>
            <a:r>
              <a:rPr lang="en-US" sz="2600" dirty="0"/>
              <a:t>God intended marriage to be a lifelong commitment (Matt. 19:6)</a:t>
            </a:r>
          </a:p>
          <a:p>
            <a:pPr lvl="1"/>
            <a:r>
              <a:rPr lang="en-US" sz="2600" dirty="0"/>
              <a:t>God gave permanence to marriage and “He hates divorce” (Mal. 2:16)</a:t>
            </a:r>
          </a:p>
          <a:p>
            <a:pPr lvl="1"/>
            <a:r>
              <a:rPr lang="en-US" sz="2600" dirty="0"/>
              <a:t>God’s marriage laws apply to “whoever” and are a blessing to all creation</a:t>
            </a:r>
          </a:p>
          <a:p>
            <a:r>
              <a:rPr lang="en-US" dirty="0"/>
              <a:t>When marriage is not “held in honor,” it leads to adultery, which is an</a:t>
            </a:r>
            <a:br>
              <a:rPr lang="en-US" dirty="0"/>
            </a:br>
            <a:r>
              <a:rPr lang="en-US" dirty="0"/>
              <a:t>ongoing sin of the flesh that will be “judged” by God (Heb. 13:4; Gal. 5:19-21)</a:t>
            </a:r>
          </a:p>
        </p:txBody>
      </p:sp>
    </p:spTree>
    <p:extLst>
      <p:ext uri="{BB962C8B-B14F-4D97-AF65-F5344CB8AC3E}">
        <p14:creationId xmlns:p14="http://schemas.microsoft.com/office/powerpoint/2010/main" val="6784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BDEDC7-9780-7D06-6515-68AB06CF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942" y="2219417"/>
            <a:ext cx="11970058" cy="463858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700" dirty="0"/>
              <a:t>One must believe Jesus is God’s Son to step toward being prepared – John 1:12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One must repent and turn toward God to almost be prepared – Acts 17:30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One must confess his faith in Christ to near being prepared – Romans 10:9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One must be immersed into Christ in order to become prepared – Acts 22:16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forgive all of your sins – Acts 2:38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add you to His church – Acts 2:47</a:t>
            </a:r>
          </a:p>
          <a:p>
            <a:pPr lvl="1">
              <a:lnSpc>
                <a:spcPct val="100000"/>
              </a:lnSpc>
            </a:pPr>
            <a:r>
              <a:rPr lang="en-US" dirty="0"/>
              <a:t>God will enroll you in heaven – Hebrews 12:23</a:t>
            </a:r>
          </a:p>
          <a:p>
            <a:pPr>
              <a:lnSpc>
                <a:spcPct val="100000"/>
              </a:lnSpc>
            </a:pPr>
            <a:r>
              <a:rPr lang="en-US" sz="2700" dirty="0"/>
              <a:t>One must faithfully obey the law of God to remain prepared – Matthew 25:23</a:t>
            </a:r>
          </a:p>
        </p:txBody>
      </p:sp>
    </p:spTree>
    <p:extLst>
      <p:ext uri="{BB962C8B-B14F-4D97-AF65-F5344CB8AC3E}">
        <p14:creationId xmlns:p14="http://schemas.microsoft.com/office/powerpoint/2010/main" val="2816468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604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David Sproule</cp:lastModifiedBy>
  <cp:revision>2</cp:revision>
  <dcterms:created xsi:type="dcterms:W3CDTF">2023-03-17T17:10:21Z</dcterms:created>
  <dcterms:modified xsi:type="dcterms:W3CDTF">2023-03-19T12:33:26Z</dcterms:modified>
</cp:coreProperties>
</file>