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5" r:id="rId5"/>
    <p:sldId id="295" r:id="rId6"/>
    <p:sldId id="299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79" d="100"/>
          <a:sy n="79" d="100"/>
        </p:scale>
        <p:origin x="274" y="67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Chapters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8662992" cy="375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20675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4667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&amp; Early Years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Genealogy and Birth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Early Childhood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12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Baptism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Tempted By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Cleanses the Temple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40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Talks to Nicodemus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34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&amp; the Woman at the Well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8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Facts:  Overview of Jesus’ Early Life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87031"/>
              </p:ext>
            </p:extLst>
          </p:nvPr>
        </p:nvGraphicFramePr>
        <p:xfrm>
          <a:off x="667821" y="709256"/>
          <a:ext cx="11240894" cy="591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16471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94747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the Beginning, Jesus Was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God and Was God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Christ's Role in Creation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Things Were Made Thru Him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Word (Jesus) Became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Flesh and Dwelt Among 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Immanuel Means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“God With Us”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8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Anointed Roles Fulfilled By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Prophet, Priest and King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O.T. Prophecies About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Forerunner of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the Baptist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0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Birthplace of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Bethlehem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61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Hometown of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Nazareth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0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Baptized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the Baptist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9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Jesus Was Baptized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“To fulfill all righteousness”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12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Jesus Effectively Responded to Every Temptation of the Devil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Quoted Scripture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82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N.T. Word for O.T. Word "Messiah"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2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 Who Came to Jesus By Night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Nicodemus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83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Jesus Spoke to at Jacob's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Woman of Samaria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18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61ED3AD-B0D1-1E85-4235-D4BD8EC4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13709" r="4204" b="18424"/>
          <a:stretch/>
        </p:blipFill>
        <p:spPr>
          <a:xfrm>
            <a:off x="2330243" y="-16687"/>
            <a:ext cx="6331975" cy="6874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69BEBB-4EC3-5F6D-ECF2-D6B3FA27E240}"/>
              </a:ext>
            </a:extLst>
          </p:cNvPr>
          <p:cNvSpPr/>
          <p:nvPr/>
        </p:nvSpPr>
        <p:spPr>
          <a:xfrm>
            <a:off x="2595716" y="0"/>
            <a:ext cx="1504336" cy="491613"/>
          </a:xfrm>
          <a:prstGeom prst="rect">
            <a:avLst/>
          </a:prstGeom>
          <a:solidFill>
            <a:srgbClr val="B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5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8872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and His Teaching in Galilee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42387"/>
              </p:ext>
            </p:extLst>
          </p:nvPr>
        </p:nvGraphicFramePr>
        <p:xfrm>
          <a:off x="181439" y="535178"/>
          <a:ext cx="11491751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521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4275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 Where Jesus Did Most of His Preaching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Galilee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of Jesus' Hometown of Nazareth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Receive Him, But Cast Him Out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Where a Prophet Receives No Honor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His Hometown, Own Household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Message Preached By Jesus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Public Discourse of Jesus in the N.T.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Sermon on the Mount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77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Many Astonished at Jesus</a:t>
                      </a: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 Teaching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Taught with Authority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0607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550719" y="2802688"/>
            <a:ext cx="11394848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u="sng" dirty="0">
                <a:solidFill>
                  <a:schemeClr val="bg1"/>
                </a:solidFill>
              </a:rPr>
              <a:t>TEN</a:t>
            </a:r>
            <a:r>
              <a:rPr lang="en-US" sz="2400" b="1" dirty="0">
                <a:solidFill>
                  <a:schemeClr val="bg1"/>
                </a:solidFill>
              </a:rPr>
              <a:t> THINGS TO KNOW ABOUT JESUS’ TEACHING: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taught the truth, which is like shining a </a:t>
            </a:r>
            <a:r>
              <a:rPr lang="en-US" sz="2400" b="1" u="sng" dirty="0">
                <a:solidFill>
                  <a:schemeClr val="bg1"/>
                </a:solidFill>
              </a:rPr>
              <a:t>light</a:t>
            </a:r>
            <a:r>
              <a:rPr lang="en-US" sz="2400" b="1" dirty="0">
                <a:solidFill>
                  <a:schemeClr val="bg1"/>
                </a:solidFill>
              </a:rPr>
              <a:t> in a dark place (Matt. 4:16)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taught the </a:t>
            </a:r>
            <a:r>
              <a:rPr lang="en-US" sz="2400" b="1" u="sng" dirty="0">
                <a:solidFill>
                  <a:schemeClr val="bg1"/>
                </a:solidFill>
              </a:rPr>
              <a:t>same thing</a:t>
            </a:r>
            <a:r>
              <a:rPr lang="en-US" sz="2400" b="1" dirty="0">
                <a:solidFill>
                  <a:schemeClr val="bg1"/>
                </a:solidFill>
              </a:rPr>
              <a:t> everywhere He went (Matt. 4:17) 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did </a:t>
            </a:r>
            <a:r>
              <a:rPr lang="en-US" sz="2400" b="1" u="sng" dirty="0">
                <a:solidFill>
                  <a:schemeClr val="bg1"/>
                </a:solidFill>
              </a:rPr>
              <a:t>NOT change</a:t>
            </a:r>
            <a:r>
              <a:rPr lang="en-US" sz="2400" b="1" dirty="0">
                <a:solidFill>
                  <a:schemeClr val="bg1"/>
                </a:solidFill>
              </a:rPr>
              <a:t> His message when people rejected Him (Luke 4:31)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commanded people to </a:t>
            </a:r>
            <a:r>
              <a:rPr lang="en-US" sz="2400" b="1" u="sng" dirty="0">
                <a:solidFill>
                  <a:schemeClr val="bg1"/>
                </a:solidFill>
              </a:rPr>
              <a:t>change</a:t>
            </a:r>
            <a:r>
              <a:rPr lang="en-US" sz="2400" b="1" dirty="0">
                <a:solidFill>
                  <a:schemeClr val="bg1"/>
                </a:solidFill>
              </a:rPr>
              <a:t>, in order to be right with God (Matt. 4:17)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preached a lot about His </a:t>
            </a:r>
            <a:r>
              <a:rPr lang="en-US" sz="2400" b="1" u="sng" dirty="0">
                <a:solidFill>
                  <a:schemeClr val="bg1"/>
                </a:solidFill>
              </a:rPr>
              <a:t>church</a:t>
            </a:r>
            <a:r>
              <a:rPr lang="en-US" sz="2400" b="1" dirty="0">
                <a:solidFill>
                  <a:schemeClr val="bg1"/>
                </a:solidFill>
              </a:rPr>
              <a:t> (Matt. 4:17, 23)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taught that His church was </a:t>
            </a:r>
            <a:r>
              <a:rPr lang="en-US" sz="2400" b="1" u="sng" dirty="0">
                <a:solidFill>
                  <a:schemeClr val="bg1"/>
                </a:solidFill>
              </a:rPr>
              <a:t>about to come</a:t>
            </a:r>
            <a:r>
              <a:rPr lang="en-US" sz="2400" b="1" dirty="0">
                <a:solidFill>
                  <a:schemeClr val="bg1"/>
                </a:solidFill>
              </a:rPr>
              <a:t> from heaven (Matt. 4:17)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taught that being in His church is required to go to </a:t>
            </a:r>
            <a:r>
              <a:rPr lang="en-US" sz="2400" b="1" u="sng" dirty="0">
                <a:solidFill>
                  <a:schemeClr val="bg1"/>
                </a:solidFill>
              </a:rPr>
              <a:t>heaven</a:t>
            </a:r>
            <a:r>
              <a:rPr lang="en-US" sz="2400" b="1" dirty="0">
                <a:solidFill>
                  <a:schemeClr val="bg1"/>
                </a:solidFill>
              </a:rPr>
              <a:t> (Matt. 4:17)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taught that being right with God requires both </a:t>
            </a:r>
            <a:r>
              <a:rPr lang="en-US" sz="2400" b="1" u="sng" dirty="0">
                <a:solidFill>
                  <a:schemeClr val="bg1"/>
                </a:solidFill>
              </a:rPr>
              <a:t>heart</a:t>
            </a:r>
            <a:r>
              <a:rPr lang="en-US" sz="2400" b="1" dirty="0">
                <a:solidFill>
                  <a:schemeClr val="bg1"/>
                </a:solidFill>
              </a:rPr>
              <a:t> and </a:t>
            </a:r>
            <a:r>
              <a:rPr lang="en-US" sz="2400" b="1" u="sng" dirty="0">
                <a:solidFill>
                  <a:schemeClr val="bg1"/>
                </a:solidFill>
              </a:rPr>
              <a:t>action</a:t>
            </a:r>
            <a:r>
              <a:rPr lang="en-US" sz="2400" b="1" dirty="0">
                <a:solidFill>
                  <a:schemeClr val="bg1"/>
                </a:solidFill>
              </a:rPr>
              <a:t> (Matt. 5-7)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was God, and He taught with the </a:t>
            </a:r>
            <a:r>
              <a:rPr lang="en-US" sz="2400" b="1" u="sng" dirty="0">
                <a:solidFill>
                  <a:schemeClr val="bg1"/>
                </a:solidFill>
              </a:rPr>
              <a:t>authority</a:t>
            </a:r>
            <a:r>
              <a:rPr lang="en-US" sz="2400" b="1" dirty="0">
                <a:solidFill>
                  <a:schemeClr val="bg1"/>
                </a:solidFill>
              </a:rPr>
              <a:t> of God (Matt. 7:28-29)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Obeying Jesus leads to </a:t>
            </a:r>
            <a:r>
              <a:rPr lang="en-US" sz="2400" b="1" u="sng" dirty="0">
                <a:solidFill>
                  <a:schemeClr val="bg1"/>
                </a:solidFill>
              </a:rPr>
              <a:t>heaven</a:t>
            </a:r>
            <a:r>
              <a:rPr lang="en-US" sz="2400" b="1" dirty="0">
                <a:solidFill>
                  <a:schemeClr val="bg1"/>
                </a:solidFill>
              </a:rPr>
              <a:t>; disobeying Jesus leads to </a:t>
            </a:r>
            <a:r>
              <a:rPr lang="en-US" sz="2400" b="1" u="sng" dirty="0">
                <a:solidFill>
                  <a:schemeClr val="bg1"/>
                </a:solidFill>
              </a:rPr>
              <a:t>hell</a:t>
            </a:r>
            <a:r>
              <a:rPr lang="en-US" sz="2400" b="1" dirty="0">
                <a:solidFill>
                  <a:schemeClr val="bg1"/>
                </a:solidFill>
              </a:rPr>
              <a:t> (Matt. 7:13-29)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4F5136-4996-F7A0-23BF-0AA7AEB48642}"/>
              </a:ext>
            </a:extLst>
          </p:cNvPr>
          <p:cNvSpPr txBox="1"/>
          <p:nvPr/>
        </p:nvSpPr>
        <p:spPr>
          <a:xfrm>
            <a:off x="5295249" y="1655064"/>
            <a:ext cx="6361889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tIns="0" rtlCol="0">
            <a:spAutoFit/>
          </a:bodyPr>
          <a:lstStyle/>
          <a:p>
            <a:r>
              <a:rPr lang="en-US" sz="2400" b="1" i="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"Repent, for the kingdom of heaven is at hand!"</a:t>
            </a:r>
            <a:endParaRPr lang="en-US" sz="2400" b="1" i="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6E880F-3DD1-C2DC-0407-303C426B4BBC}"/>
              </a:ext>
            </a:extLst>
          </p:cNvPr>
          <p:cNvCxnSpPr/>
          <p:nvPr/>
        </p:nvCxnSpPr>
        <p:spPr>
          <a:xfrm>
            <a:off x="5189220" y="1655064"/>
            <a:ext cx="0" cy="3566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679</Words>
  <Application>Microsoft Office PowerPoint</Application>
  <PresentationFormat>Widescreen</PresentationFormat>
  <Paragraphs>132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37</cp:revision>
  <dcterms:created xsi:type="dcterms:W3CDTF">2022-01-02T19:06:09Z</dcterms:created>
  <dcterms:modified xsi:type="dcterms:W3CDTF">2023-03-12T21:07:14Z</dcterms:modified>
</cp:coreProperties>
</file>