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302A-42CE-55C8-3B4A-CBB5C278A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CFC68-B77C-21CF-C5DD-A5F92E002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A9B1E-453D-4121-5714-40256273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B1658-8E1C-86A6-586C-01357E15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2511E-A2CA-19EE-2C0C-F7E7A392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8EB96E1-31B6-E2CF-6794-B39561A45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8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5196-5512-5CBB-B795-60D9D1D0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0D710-F761-1CE3-8B58-35F8EA438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FABE2-2E8D-70B8-0F85-320480422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52D6B-A78C-2E43-738C-D4D208BF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363BD-8BFE-1959-8520-E840C913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547D8-3AD6-E5AC-0436-9BBA3E60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1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4CC7-D62B-7D8C-F45E-D1E64B17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FC48E-D92A-4EDC-04B8-AE48EB253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D2F80-3B9A-A4DE-7BC1-EFB6F0DD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6E8FC-1DD6-9552-1F8F-5530243B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74B1D-D032-6F24-F819-B09A1BFB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9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E8FF1-93FC-20A3-CE0F-910DD1CBB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296B7-E445-F2B8-0F94-BC2D64F08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AABC-6425-6334-148D-9280F3AF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4BC83-2334-0473-0E91-81BA7FCE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F3BDC-4E9F-2705-E139-F9EF273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6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335D04F-6FA1-8724-2E84-A60D735B0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11BCB-793A-D64B-627A-D39353CE5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81" y="1067743"/>
            <a:ext cx="10958384" cy="506944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3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71751C-B08E-81FA-54EA-7CCA3D447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11BCB-793A-D64B-627A-D39353CE5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81" y="1067743"/>
            <a:ext cx="10958384" cy="506944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35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60D6-DE5F-7437-64AB-94751F7D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0A5AA-45EF-3052-70DF-814109B2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83B30-F9BF-0659-6D5E-BD864C9B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1F206-5E37-820F-0C62-A842EC67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9F95D-3D61-4576-4054-47D19C28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1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70F3-D928-FF2B-A9A3-525DA2FBB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57E64-1269-BD62-B5AF-718579111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FBE3B-2505-AB23-2EE9-560F3831C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4DE90-DA3D-2237-AB4D-E60E904C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7F07B-68C7-A104-24E4-61C8DA0A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941F4-F7DA-303C-9CFC-BC24809E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4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F030-BCCE-52A4-DCB7-0C2FF175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6850-303D-739A-92FF-4F4107FE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360D0-215C-FFA7-295F-7CF66EDD9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930FD-D4CC-98A6-EE4F-95F76428F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0DE63-354B-7EBF-23AD-107CD40D8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E3A1A-F26C-481A-6AB6-545BBA18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A3578-AA4D-8E3D-1824-6AE66553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BBE1A-E37F-695C-6039-25846E4C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5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867A-8798-91C4-9B73-91E44395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A65C9-380D-F06C-1A60-8C77104B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2D911-2087-021E-41FB-A94B482E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06813-CAF2-4E77-211E-7E445EFA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7C75F-0B60-6F2A-0AD7-4E68D0C0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6423B-0EF3-354C-3F88-E1C25F79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FF13D-738E-819A-168E-8404C6F6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205D-05AA-22F2-049D-C08B8D4F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D4E1C-A0DF-69FA-9C37-A69DC2B9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363C2-CE1B-206B-CC10-A22B6DB01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3025F-5B67-B5B2-F583-DD58C79E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39C66-D592-7128-7F61-86081DE2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4F73F-8D04-D234-777B-AEC2A0AE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8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2DEBD-B5FA-379B-2DD7-7B3A7FFA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185E2-F07D-94EC-B4CB-481D2D469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A5FCC-3472-9804-BB6E-CFBFCA4A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63FE-B75F-45CF-8F73-DA1FC9BD327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4A845-02D0-FD26-66C3-C68EE3404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0432-0C8E-11D1-F89A-B717EB959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042B-3D86-42D1-BE61-83CD9508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0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FD400-F2FF-ABC3-2D0F-FD8056049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Shepherds Spend Lots of Time with Their Sheep (2:8)</a:t>
            </a:r>
          </a:p>
          <a:p>
            <a:pPr lvl="1"/>
            <a:r>
              <a:rPr lang="en-US" dirty="0"/>
              <a:t>A shepherd’s responsibility is to tend, feed and guard the sheep [around the clock] (Psa. 23:1-6; John 21:15-17; Acts 20:28)</a:t>
            </a:r>
          </a:p>
          <a:p>
            <a:pPr lvl="1"/>
            <a:r>
              <a:rPr lang="en-US" dirty="0"/>
              <a:t>“Living” and “keeping” are present tense verbs, denoting continuous activity</a:t>
            </a:r>
          </a:p>
          <a:p>
            <a:pPr lvl="1"/>
            <a:r>
              <a:rPr lang="en-US" dirty="0"/>
              <a:t>These shepherds were spending the nights in the fields with their sheep </a:t>
            </a:r>
          </a:p>
        </p:txBody>
      </p:sp>
    </p:spTree>
    <p:extLst>
      <p:ext uri="{BB962C8B-B14F-4D97-AF65-F5344CB8AC3E}">
        <p14:creationId xmlns:p14="http://schemas.microsoft.com/office/powerpoint/2010/main" val="27085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FD400-F2FF-ABC3-2D0F-FD8056049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Shepherds Spend Lots of Time with Their Sheep (2:8)</a:t>
            </a:r>
          </a:p>
          <a:p>
            <a:r>
              <a:rPr lang="en-US" dirty="0"/>
              <a:t>God’s Shepherds Spend Lots of Time in the Presence of God (2:9-14)</a:t>
            </a:r>
          </a:p>
          <a:p>
            <a:pPr lvl="1"/>
            <a:r>
              <a:rPr lang="en-US" dirty="0"/>
              <a:t>They have deep respect for God and His will (2:9; Acts 20:32)</a:t>
            </a:r>
          </a:p>
          <a:p>
            <a:pPr lvl="1"/>
            <a:r>
              <a:rPr lang="en-US" dirty="0"/>
              <a:t>They listen to and heed the Word of God (2:10; Acts 20:20, 27, 32)</a:t>
            </a:r>
          </a:p>
          <a:p>
            <a:pPr lvl="1"/>
            <a:r>
              <a:rPr lang="en-US" dirty="0"/>
              <a:t>They know the fullness of Jesus – Who He is, what He has done (2:11; Acts 20:21, 28; 1 Pet. 5:4)</a:t>
            </a:r>
          </a:p>
          <a:p>
            <a:pPr lvl="1"/>
            <a:r>
              <a:rPr lang="en-US" dirty="0"/>
              <a:t>They make personal application of His Word – “you” (2:10-12, 15; Acts 20:28, 35)</a:t>
            </a:r>
          </a:p>
          <a:p>
            <a:pPr lvl="1"/>
            <a:r>
              <a:rPr lang="en-US" dirty="0"/>
              <a:t>They long to praise God, that He might be pleased with them (2:14; Acts 20:32)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8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FD400-F2FF-ABC3-2D0F-FD8056049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Shepherds Spend Lots of Time with Their Sheep (2:8)</a:t>
            </a:r>
          </a:p>
          <a:p>
            <a:r>
              <a:rPr lang="en-US" dirty="0"/>
              <a:t>God’s Shepherds Spend Lots of Time in the Presence of God (2:9-14)</a:t>
            </a:r>
          </a:p>
          <a:p>
            <a:r>
              <a:rPr lang="en-US" dirty="0"/>
              <a:t>God’s Shepherds Lead Their Flocks to See Jesus (2:15-16)</a:t>
            </a:r>
          </a:p>
          <a:p>
            <a:pPr lvl="1"/>
            <a:r>
              <a:rPr lang="en-US" dirty="0"/>
              <a:t>They know their flock belongs to the Lord (Acts 20:28; 1 Pet. 5:2)</a:t>
            </a:r>
          </a:p>
          <a:p>
            <a:pPr lvl="1"/>
            <a:r>
              <a:rPr lang="en-US" dirty="0"/>
              <a:t>Their leadership is urging – “Let us go…”</a:t>
            </a:r>
          </a:p>
          <a:p>
            <a:pPr lvl="1"/>
            <a:r>
              <a:rPr lang="en-US" dirty="0"/>
              <a:t>Their leadership is unifying – “Let us…”</a:t>
            </a:r>
          </a:p>
          <a:p>
            <a:pPr lvl="1"/>
            <a:r>
              <a:rPr lang="en-US" dirty="0"/>
              <a:t>Their leadership is urgent – “now…haste”</a:t>
            </a:r>
          </a:p>
          <a:p>
            <a:pPr lvl="1"/>
            <a:r>
              <a:rPr lang="en-US" dirty="0"/>
              <a:t>Their leadership is uncompromising – </a:t>
            </a:r>
            <a:r>
              <a:rPr lang="en-US" sz="2300" dirty="0"/>
              <a:t>“this thing which the Lord has made known”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28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FD400-F2FF-ABC3-2D0F-FD805604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80" y="1067743"/>
            <a:ext cx="11035837" cy="5069446"/>
          </a:xfrm>
        </p:spPr>
        <p:txBody>
          <a:bodyPr>
            <a:normAutofit/>
          </a:bodyPr>
          <a:lstStyle/>
          <a:p>
            <a:r>
              <a:rPr lang="en-US" dirty="0"/>
              <a:t>God’s Shepherds Spend Lots of Time with Their Sheep (2:8)</a:t>
            </a:r>
          </a:p>
          <a:p>
            <a:r>
              <a:rPr lang="en-US" dirty="0"/>
              <a:t>God’s Shepherds Spend Lots of Time in the Presence of God (2:9-14)</a:t>
            </a:r>
          </a:p>
          <a:p>
            <a:r>
              <a:rPr lang="en-US" dirty="0"/>
              <a:t>God’s Shepherds Lead Their Flocks to See Jesus (2:15-16)</a:t>
            </a:r>
          </a:p>
          <a:p>
            <a:r>
              <a:rPr lang="en-US" dirty="0"/>
              <a:t>God’s Shepherds Ensure the Sheep’s Healthy Feeding on Christ (2:17-20)</a:t>
            </a:r>
          </a:p>
          <a:p>
            <a:pPr lvl="1"/>
            <a:r>
              <a:rPr lang="en-US" dirty="0"/>
              <a:t>They know that the “good news” is for “all people” (2:10)</a:t>
            </a:r>
          </a:p>
          <a:p>
            <a:pPr lvl="1"/>
            <a:r>
              <a:rPr lang="en-US" dirty="0"/>
              <a:t>They made known exactly what God makes known (2:17-18 ; Tit. 1:9a) </a:t>
            </a:r>
          </a:p>
          <a:p>
            <a:pPr lvl="1"/>
            <a:r>
              <a:rPr lang="en-US" dirty="0"/>
              <a:t>They rejoice to keep the focus on the words and truth of God (2:20; Tit. 1:9b)</a:t>
            </a:r>
          </a:p>
          <a:p>
            <a:pPr lvl="1"/>
            <a:r>
              <a:rPr lang="en-US" dirty="0"/>
              <a:t>They know that personal and regular connections with Jesus make all the difference in a person’s life (2:9, 10, 20; Acts 4:13) </a:t>
            </a:r>
          </a:p>
        </p:txBody>
      </p:sp>
    </p:spTree>
    <p:extLst>
      <p:ext uri="{BB962C8B-B14F-4D97-AF65-F5344CB8AC3E}">
        <p14:creationId xmlns:p14="http://schemas.microsoft.com/office/powerpoint/2010/main" val="1112703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FD400-F2FF-ABC3-2D0F-FD805604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80" y="1067743"/>
            <a:ext cx="11035837" cy="5069446"/>
          </a:xfrm>
        </p:spPr>
        <p:txBody>
          <a:bodyPr>
            <a:normAutofit/>
          </a:bodyPr>
          <a:lstStyle/>
          <a:p>
            <a:r>
              <a:rPr lang="en-US" dirty="0"/>
              <a:t>God’s Shepherds Spend Lots of Time with Their Sheep (2:8)</a:t>
            </a:r>
          </a:p>
          <a:p>
            <a:r>
              <a:rPr lang="en-US" dirty="0"/>
              <a:t>God’s Shepherds Spend Lots of Time in the Presence of God (2:9-14)</a:t>
            </a:r>
          </a:p>
          <a:p>
            <a:r>
              <a:rPr lang="en-US" dirty="0"/>
              <a:t>God’s Shepherds Lead Their Flocks to See Jesus (2:15-16)</a:t>
            </a:r>
          </a:p>
          <a:p>
            <a:r>
              <a:rPr lang="en-US" dirty="0"/>
              <a:t>God’s Shepherds Ensure the Sheep’s Healthy Feeding on Christ (2:17-20)</a:t>
            </a:r>
          </a:p>
          <a:p>
            <a:r>
              <a:rPr lang="en-US" dirty="0"/>
              <a:t>God’s Shepherds Are Always Found in the Plurality in the N.T.</a:t>
            </a:r>
          </a:p>
          <a:p>
            <a:pPr lvl="1"/>
            <a:r>
              <a:rPr lang="en-US" dirty="0"/>
              <a:t>The Lord is identified as “Shepherd” in the singular (Psa. 23:1; 80:1; Isa. 40:11; Matt. 26:31; John 10:11-16; Heb. 13:20; 1 Pet. 2:25; 5:4)</a:t>
            </a:r>
          </a:p>
          <a:p>
            <a:pPr lvl="1"/>
            <a:r>
              <a:rPr lang="en-US" dirty="0"/>
              <a:t>The shepherds in this text are in the plural (shepherds, they, them, us)</a:t>
            </a:r>
          </a:p>
          <a:p>
            <a:pPr lvl="1"/>
            <a:r>
              <a:rPr lang="en-US" dirty="0"/>
              <a:t>The shepherds/pastors/elders/bishops of the church are always in the plural (Acts 14:23; 20:17; Tit. 1:5; 1 Pet. 5:1)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02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FD400-F2FF-ABC3-2D0F-FD805604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80" y="1067743"/>
            <a:ext cx="11016983" cy="5069446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3200" dirty="0"/>
              <a:t>God-Given Qualifications for Shepherds of His Church </a:t>
            </a:r>
            <a:br>
              <a:rPr lang="en-US" sz="3200" dirty="0"/>
            </a:br>
            <a:r>
              <a:rPr lang="en-US" sz="3200" dirty="0"/>
              <a:t>(1 Tim. 3:1-7; Tit. 1:5-9)</a:t>
            </a:r>
          </a:p>
          <a:p>
            <a:pPr marL="914400" lvl="1" indent="-341313"/>
            <a:r>
              <a:rPr lang="en-US" sz="2800" dirty="0"/>
              <a:t>His Family </a:t>
            </a:r>
          </a:p>
          <a:p>
            <a:pPr marL="914400" lvl="1" indent="-341313"/>
            <a:r>
              <a:rPr lang="en-US" sz="2800" dirty="0"/>
              <a:t>His Character </a:t>
            </a:r>
          </a:p>
          <a:p>
            <a:pPr marL="914400" lvl="1" indent="-341313"/>
            <a:r>
              <a:rPr lang="en-US" sz="2800" dirty="0"/>
              <a:t>His Demeanor </a:t>
            </a:r>
          </a:p>
          <a:p>
            <a:pPr marL="914400" lvl="1" indent="-341313"/>
            <a:r>
              <a:rPr lang="en-US" sz="2800" dirty="0"/>
              <a:t>His Self-Control </a:t>
            </a:r>
          </a:p>
          <a:p>
            <a:pPr marL="914400" lvl="1" indent="-341313"/>
            <a:r>
              <a:rPr lang="en-US" sz="2800" dirty="0"/>
              <a:t>His Motivation </a:t>
            </a:r>
          </a:p>
          <a:p>
            <a:pPr marL="914400" lvl="1" indent="-341313"/>
            <a:r>
              <a:rPr lang="en-US" sz="2800" dirty="0"/>
              <a:t>His </a:t>
            </a:r>
            <a:r>
              <a:rPr lang="en-US" sz="2800"/>
              <a:t>Biblical Proficiency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9785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FD400-F2FF-ABC3-2D0F-FD805604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81" y="1067743"/>
            <a:ext cx="11007556" cy="5069446"/>
          </a:xfrm>
        </p:spPr>
        <p:txBody>
          <a:bodyPr>
            <a:normAutofit/>
          </a:bodyPr>
          <a:lstStyle/>
          <a:p>
            <a:pPr marL="282575" indent="-282575">
              <a:lnSpc>
                <a:spcPct val="100000"/>
              </a:lnSpc>
            </a:pPr>
            <a:r>
              <a:rPr lang="en-US" sz="3200" dirty="0"/>
              <a:t>Believe Jesus is the Son of God – John 8:24</a:t>
            </a:r>
          </a:p>
          <a:p>
            <a:pPr marL="282575" indent="-282575">
              <a:lnSpc>
                <a:spcPct val="100000"/>
              </a:lnSpc>
            </a:pPr>
            <a:r>
              <a:rPr lang="en-US" sz="3200" dirty="0"/>
              <a:t>Repent of your sins and turn to God – Acts 17:30</a:t>
            </a:r>
          </a:p>
          <a:p>
            <a:pPr marL="282575" indent="-282575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282575" indent="-282575">
              <a:lnSpc>
                <a:spcPct val="100000"/>
              </a:lnSpc>
            </a:pPr>
            <a:r>
              <a:rPr lang="en-US" sz="3200" dirty="0"/>
              <a:t>Be immersed into Christ – Galatians 3:27</a:t>
            </a:r>
          </a:p>
          <a:p>
            <a:pPr marL="857250" lvl="1" indent="-347663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857250" lvl="1" indent="-347663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57250" lvl="1" indent="-347663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282575" indent="-282575">
              <a:lnSpc>
                <a:spcPct val="100000"/>
              </a:lnSpc>
            </a:pPr>
            <a:r>
              <a:rPr lang="en-US" sz="3100" dirty="0"/>
              <a:t>Be faithful to your Chief Shepherd until death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566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681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2023-03-11T00:45:37Z</dcterms:created>
  <dcterms:modified xsi:type="dcterms:W3CDTF">2023-03-12T12:39:13Z</dcterms:modified>
</cp:coreProperties>
</file>