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1634" r:id="rId3"/>
    <p:sldId id="1687" r:id="rId4"/>
    <p:sldId id="1688" r:id="rId5"/>
    <p:sldId id="1689" r:id="rId6"/>
    <p:sldId id="1690" r:id="rId7"/>
    <p:sldId id="1693" r:id="rId8"/>
    <p:sldId id="1692" r:id="rId9"/>
    <p:sldId id="1685" r:id="rId10"/>
    <p:sldId id="1694" r:id="rId11"/>
    <p:sldId id="1696" r:id="rId12"/>
    <p:sldId id="1697" r:id="rId13"/>
    <p:sldId id="1698" r:id="rId14"/>
    <p:sldId id="1710" r:id="rId15"/>
    <p:sldId id="1711" r:id="rId16"/>
    <p:sldId id="1674" r:id="rId17"/>
    <p:sldId id="1700" r:id="rId18"/>
    <p:sldId id="1701" r:id="rId19"/>
    <p:sldId id="1702" r:id="rId20"/>
    <p:sldId id="1703" r:id="rId21"/>
    <p:sldId id="1708" r:id="rId22"/>
    <p:sldId id="1709" r:id="rId23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7B1CE741-D7E4-44F3-8494-EE6838915645}">
          <p14:sldIdLst>
            <p14:sldId id="256"/>
            <p14:sldId id="1634"/>
            <p14:sldId id="1687"/>
            <p14:sldId id="1688"/>
            <p14:sldId id="1689"/>
            <p14:sldId id="1690"/>
            <p14:sldId id="1693"/>
            <p14:sldId id="1692"/>
            <p14:sldId id="1685"/>
            <p14:sldId id="1694"/>
            <p14:sldId id="1696"/>
            <p14:sldId id="1697"/>
            <p14:sldId id="1698"/>
            <p14:sldId id="1710"/>
            <p14:sldId id="1711"/>
            <p14:sldId id="1674"/>
            <p14:sldId id="1700"/>
            <p14:sldId id="1701"/>
            <p14:sldId id="1702"/>
            <p14:sldId id="1703"/>
            <p14:sldId id="1708"/>
            <p14:sldId id="1709"/>
          </p14:sldIdLst>
        </p14:section>
        <p14:section name="Untitled Section" id="{F7E96417-A4E6-4C09-8FF8-16BB36F558C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2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26" autoAdjust="0"/>
    <p:restoredTop sz="70670" autoAdjust="0"/>
  </p:normalViewPr>
  <p:slideViewPr>
    <p:cSldViewPr snapToGrid="0">
      <p:cViewPr varScale="1">
        <p:scale>
          <a:sx n="57" d="100"/>
          <a:sy n="57" d="100"/>
        </p:scale>
        <p:origin x="1142" y="43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99" tIns="94199" rIns="94199" bIns="941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3832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17652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20081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2552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7442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32398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82274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42874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84170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3737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1736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09331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09339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9903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7033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9456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4969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6983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5678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0617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199" tIns="94199" rIns="94199" bIns="941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8402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496597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Decoding Justification by Works</a:t>
            </a:r>
            <a:br>
              <a:rPr lang="en-US" sz="6000" b="1" dirty="0"/>
            </a:br>
            <a:r>
              <a:rPr lang="en-US" sz="1400" b="1" dirty="0"/>
              <a:t> </a:t>
            </a:r>
            <a:br>
              <a:rPr lang="en-US" sz="1400" b="1" dirty="0"/>
            </a:br>
            <a:r>
              <a:rPr lang="en-US" sz="4000" b="1" i="1" dirty="0"/>
              <a:t>Lesson Ten:  </a:t>
            </a:r>
            <a:br>
              <a:rPr lang="en-US" sz="4000" b="1" i="1" dirty="0"/>
            </a:br>
            <a:r>
              <a:rPr lang="en-US" sz="4400" b="1" i="1" dirty="0"/>
              <a:t>Works That Do NOT Save &amp; Those That Do</a:t>
            </a:r>
            <a:br>
              <a:rPr lang="en-US" sz="4000" b="1" i="1" dirty="0"/>
            </a:br>
            <a:r>
              <a:rPr lang="en-US" sz="1200" b="1" i="1" dirty="0"/>
              <a:t> </a:t>
            </a:r>
            <a:br>
              <a:rPr lang="en-US" sz="1200" b="1" dirty="0"/>
            </a:br>
            <a:r>
              <a:rPr lang="en-US" sz="3600" b="1" dirty="0"/>
              <a:t>Palm Beach Lakes</a:t>
            </a:r>
            <a:br>
              <a:rPr lang="en-US" sz="4400" b="1" dirty="0"/>
            </a:br>
            <a:r>
              <a:rPr lang="en-US" sz="2800" b="1" dirty="0"/>
              <a:t>Dan Jenkins 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298163" y="6113695"/>
            <a:ext cx="5659114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December 2022-February 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Self-Righteousness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Jesus and “Righteousness by Man’s Goodness”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61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Self-Righteousness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Jesus and “Righteousness by Man’s Goodness”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Matt. 5:20:  “You will by no means enter the kingdom”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598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Self-Righteousness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Jesus and “Righteousness by Man’s Goodness”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Matt. 5:20:  “You will by no means enter the kingdom”</a:t>
            </a:r>
          </a:p>
          <a:p>
            <a:pPr marR="0" algn="just" rtl="0"/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5:19  Whoever therefore breaks one of the least of these commandments, and teaches men so, shall be called least in the kingdom of heaven; but whoever does and teaches them, he shall be called great in the kingdom of heaven.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 5:20  For I say to you, that unless your righteousness exceeds the righteousness of the scribes and Pharisees,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by no means enter the kingdom of heaven. 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725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Self-Righteousness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Paul and “Righteousness by Man’s Goodness”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887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Self-Righteousness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Paul and “Righteousness by Man’s Goodness”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Eph. 2:8-10:  By grace through faith and NOT of works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Eph. 2:8  For by grace you have been saved through faith, and that not of yourselves; it is the gift of God, 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Eph. 2:9  not of works, lest anyone should boast. 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Eph. 2:10  For we are His workmanship, created in Christ Jesus for good works, which God prepared beforehand that we should walk in them. 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534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That Do Justify/Save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</p:txBody>
      </p:sp>
    </p:spTree>
    <p:extLst>
      <p:ext uri="{BB962C8B-B14F-4D97-AF65-F5344CB8AC3E}">
        <p14:creationId xmlns:p14="http://schemas.microsoft.com/office/powerpoint/2010/main" val="1814350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That Do Justify/Save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Matthew 7:21-23; M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atthew 25:31-46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845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That Do Justify/Save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Matthew 7:21-23; M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atthew 25:31-46 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Worship is a work—singing, pray, giving, etc.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242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That Do Justify/Save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Matthew 7:21-23; M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atthew 25:31-46 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Worship is a work—singing, pray, giving, etc.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Sinner’s prayer is a work = say these words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487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That Do Justify/Save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Matthew 7:21-23; M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atthew 25:31-46 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Worship is a work—singing, pray, giving, etc.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Sinner’s prayer is a work = say these words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FAITH is a work—John 6:28-29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08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Grace, Faith and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51008" y="1602658"/>
            <a:ext cx="1084622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58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That Do Justify/Save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Matthew 7:21-23; M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atthew 25:31-46 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Worship is a work—singing, pray, giving, etc.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Sinner’s prayer is a work = say these words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FAITH is a work—John 6:28-29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Repent &amp; Confess = work for I am active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059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That Do Justify/Save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Matthew 7:21-23; M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atthew 25:31-46 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Worship is a work—singing, pray, giving, etc.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Sinner’s prayer is a work = say these words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FAITH is a work—John 6:28-29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Repent &amp; Confess = work for I am active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Baptism – the person is passive, submissive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84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That Do Justify/Save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Matthew 7:21-23; M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atthew 25:31-46 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Worship is a work—singing, pray, giving, etc.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Sinner’s prayer is a work = say these words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FAITH is a work—John 6:28-29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Repent &amp; Confess = work for I am active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Baptism – the person is passive, submissive</a:t>
            </a:r>
          </a:p>
          <a:p>
            <a:pPr marL="571500" lvl="3" indent="-5715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Living faithfully every day is a work! Obedience = work</a:t>
            </a:r>
          </a:p>
        </p:txBody>
      </p:sp>
    </p:spTree>
    <p:extLst>
      <p:ext uri="{BB962C8B-B14F-4D97-AF65-F5344CB8AC3E}">
        <p14:creationId xmlns:p14="http://schemas.microsoft.com/office/powerpoint/2010/main" val="3220259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Grace, Faith and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51008" y="1602658"/>
            <a:ext cx="1084622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looked at Grace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have looked at Faith</a:t>
            </a:r>
            <a:endParaRPr lang="en-U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361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Grace, Faith and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51008" y="1602658"/>
            <a:ext cx="10846228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looked at Grace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have looked at Faith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 week: “Works of the Law”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2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Grace, Faith and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51008" y="1602658"/>
            <a:ext cx="10846228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looked at Grace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have looked at Faith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 week: “Works of the Law”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Do not save for salvation by law demands perfection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endParaRPr lang="en-U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93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Grace, Faith and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51008" y="1602658"/>
            <a:ext cx="10846228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looked at Grace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have looked at Faith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 week: “Works of the Law”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Do not save for salvation by law demands perfection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saved by works of law there is no need for grace</a:t>
            </a:r>
            <a:endParaRPr lang="en-U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Grace, Faith and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51008" y="1602658"/>
            <a:ext cx="1084622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looked at Grace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have looked at Faith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 week: “Works of the Law”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Do not save for salvation by law demands perfection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saved by works of law there is no need for grace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 Works of the law in Jesus day not done by/with faith</a:t>
            </a:r>
            <a:endParaRPr lang="en-U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606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Grace, Faith and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51008" y="1602658"/>
            <a:ext cx="1084622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looked at Grace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have looked at Faith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 week: “Works of the Law”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Do not save for salvation by law demands perfection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saved by works of law there is no need for grace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 Works of the law in Jesus day not done by/with faith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week: “Works of self-righteousness” cannot save</a:t>
            </a:r>
            <a:endParaRPr lang="en-U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040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Self-Righteousness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758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958</Words>
  <Application>Microsoft Office PowerPoint</Application>
  <PresentationFormat>Widescreen</PresentationFormat>
  <Paragraphs>113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</vt:lpstr>
      <vt:lpstr>Office Theme</vt:lpstr>
      <vt:lpstr> Decoding Justification by Works   Lesson Ten:   Works That Do NOT Save &amp; Those That Do   Palm Beach Lakes Dan Jenkins  </vt:lpstr>
      <vt:lpstr>Review of Grace, Faith and Works</vt:lpstr>
      <vt:lpstr>Review of Grace, Faith and Works</vt:lpstr>
      <vt:lpstr>Review of Grace, Faith and Works</vt:lpstr>
      <vt:lpstr>Review of Grace, Faith and Works</vt:lpstr>
      <vt:lpstr>Review of Grace, Faith and Works</vt:lpstr>
      <vt:lpstr>Review of Grace, Faith and Works</vt:lpstr>
      <vt:lpstr>Review of Grace, Faith and Works</vt:lpstr>
      <vt:lpstr>Works of Self-Righteousness</vt:lpstr>
      <vt:lpstr>Works of Self-Righteousness</vt:lpstr>
      <vt:lpstr>Works of Self-Righteousness</vt:lpstr>
      <vt:lpstr>Works of Self-Righteousness</vt:lpstr>
      <vt:lpstr>Works of Self-Righteousness</vt:lpstr>
      <vt:lpstr>Works of Self-Righteousness</vt:lpstr>
      <vt:lpstr>Works That Do Justify/Save</vt:lpstr>
      <vt:lpstr>Works That Do Justify/Save</vt:lpstr>
      <vt:lpstr>Works That Do Justify/Save</vt:lpstr>
      <vt:lpstr>Works That Do Justify/Save</vt:lpstr>
      <vt:lpstr>Works That Do Justify/Save</vt:lpstr>
      <vt:lpstr>Works That Do Justify/Save</vt:lpstr>
      <vt:lpstr>Works That Do Justify/Save</vt:lpstr>
      <vt:lpstr>Works That Do Justify/Save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Dan Jenkins</cp:lastModifiedBy>
  <cp:revision>115</cp:revision>
  <cp:lastPrinted>2023-02-19T12:03:25Z</cp:lastPrinted>
  <dcterms:modified xsi:type="dcterms:W3CDTF">2023-02-19T13:05:49Z</dcterms:modified>
</cp:coreProperties>
</file>