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1634" r:id="rId3"/>
    <p:sldId id="1673" r:id="rId4"/>
    <p:sldId id="1674" r:id="rId5"/>
    <p:sldId id="1677" r:id="rId6"/>
    <p:sldId id="1678" r:id="rId7"/>
    <p:sldId id="1680" r:id="rId8"/>
    <p:sldId id="1679" r:id="rId9"/>
    <p:sldId id="1660" r:id="rId10"/>
    <p:sldId id="1681" r:id="rId11"/>
    <p:sldId id="1683" r:id="rId12"/>
    <p:sldId id="1682" r:id="rId13"/>
    <p:sldId id="1684" r:id="rId14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2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6" autoAdjust="0"/>
    <p:restoredTop sz="70670" autoAdjust="0"/>
  </p:normalViewPr>
  <p:slideViewPr>
    <p:cSldViewPr snapToGrid="0">
      <p:cViewPr varScale="1">
        <p:scale>
          <a:sx n="79" d="100"/>
          <a:sy n="79" d="100"/>
        </p:scale>
        <p:origin x="1230" y="102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85" tIns="93285" rIns="93285" bIns="9328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114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5162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9484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31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173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7794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8227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8554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5461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7380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6031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85" tIns="93285" rIns="93285" bIns="9328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922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62127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Decoding Justification by Works</a:t>
            </a:r>
            <a:br>
              <a:rPr lang="en-US" sz="6000" b="1" dirty="0"/>
            </a:b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4000" b="1" i="1" dirty="0"/>
              <a:t>Lesson Nine:  Works That Do NOT Save</a:t>
            </a:r>
            <a:br>
              <a:rPr lang="en-US" sz="4000" b="1" i="1" dirty="0"/>
            </a:br>
            <a:r>
              <a:rPr lang="en-US" sz="1200" b="1" i="1" dirty="0"/>
              <a:t> </a:t>
            </a:r>
            <a:br>
              <a:rPr lang="en-US" sz="1200" b="1" dirty="0"/>
            </a:br>
            <a:r>
              <a:rPr lang="en-US" sz="3600" b="1" dirty="0"/>
              <a:t>Palm Beach Lakes</a:t>
            </a:r>
            <a:br>
              <a:rPr lang="en-US" sz="4400" b="1" dirty="0"/>
            </a:br>
            <a:r>
              <a:rPr lang="en-US" sz="2400" b="1" dirty="0"/>
              <a:t> </a:t>
            </a:r>
            <a:br>
              <a:rPr lang="en-US" sz="4400" b="1" dirty="0"/>
            </a:br>
            <a:r>
              <a:rPr lang="en-US" sz="2800" b="1" dirty="0"/>
              <a:t>Dan Jenkins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298163" y="6113695"/>
            <a:ext cx="5659114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December 2022-February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\Decoding</a:t>
            </a: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Justification by Works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What about animal sacrifices?   Heb. 10:4</a:t>
            </a:r>
          </a:p>
          <a:p>
            <a:pPr marR="0" algn="just" rtl="0">
              <a:buClr>
                <a:schemeClr val="bg1"/>
              </a:buClr>
            </a:pP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1D1B74-4F74-E7DC-3B90-573203C92279}"/>
              </a:ext>
            </a:extLst>
          </p:cNvPr>
          <p:cNvSpPr txBox="1"/>
          <p:nvPr/>
        </p:nvSpPr>
        <p:spPr>
          <a:xfrm>
            <a:off x="3049121" y="3167390"/>
            <a:ext cx="6098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u="sng" strike="noStrike" baseline="0" dirty="0">
                <a:solidFill>
                  <a:srgbClr val="238554"/>
                </a:solidFill>
                <a:latin typeface="Verdana" panose="020B0604030504040204" pitchFamily="34" charset="0"/>
              </a:rPr>
              <a:t>Jas_2:10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  For whoever shall keep the whole law, and yet stumble in one </a:t>
            </a:r>
            <a:r>
              <a:rPr lang="en-US" sz="1400" b="0" i="1" u="sng" strike="noStrike" baseline="0" dirty="0">
                <a:solidFill>
                  <a:srgbClr val="757575"/>
                </a:solidFill>
                <a:latin typeface="Verdana" panose="020B0604030504040204" pitchFamily="34" charset="0"/>
              </a:rPr>
              <a:t>point,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he is 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guilty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of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07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\Decoding</a:t>
            </a: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Justification by Works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What about animal sacrifices?   Heb. 10:4</a:t>
            </a: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This is why day of atonement (the one day each year God    remembered their sins) is so important</a:t>
            </a:r>
          </a:p>
          <a:p>
            <a:pPr marR="0" algn="just" rtl="0">
              <a:buClr>
                <a:schemeClr val="bg1"/>
              </a:buClr>
            </a:pP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1D1B74-4F74-E7DC-3B90-573203C92279}"/>
              </a:ext>
            </a:extLst>
          </p:cNvPr>
          <p:cNvSpPr txBox="1"/>
          <p:nvPr/>
        </p:nvSpPr>
        <p:spPr>
          <a:xfrm>
            <a:off x="3049121" y="3167390"/>
            <a:ext cx="6098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u="sng" strike="noStrike" baseline="0" dirty="0">
                <a:solidFill>
                  <a:srgbClr val="238554"/>
                </a:solidFill>
                <a:latin typeface="Verdana" panose="020B0604030504040204" pitchFamily="34" charset="0"/>
              </a:rPr>
              <a:t>Jas_2:10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  For whoever shall keep the whole law, and yet stumble in one </a:t>
            </a:r>
            <a:r>
              <a:rPr lang="en-US" sz="1400" b="0" i="1" u="sng" strike="noStrike" baseline="0" dirty="0">
                <a:solidFill>
                  <a:srgbClr val="757575"/>
                </a:solidFill>
                <a:latin typeface="Verdana" panose="020B0604030504040204" pitchFamily="34" charset="0"/>
              </a:rPr>
              <a:t>point,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he is 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guilty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of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106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\Decoding</a:t>
            </a: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Justification by Works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What about animal sacrifices?   Heb. 10:4</a:t>
            </a: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This is why day of atonement (the one day each year God    remembered their sins) is so important</a:t>
            </a: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book of Romans shows that no one can be justified; there is the righteousness of faith revealed in the gospel—Rom. 1:16-17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1D1B74-4F74-E7DC-3B90-573203C92279}"/>
              </a:ext>
            </a:extLst>
          </p:cNvPr>
          <p:cNvSpPr txBox="1"/>
          <p:nvPr/>
        </p:nvSpPr>
        <p:spPr>
          <a:xfrm>
            <a:off x="3049121" y="3167390"/>
            <a:ext cx="6098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u="sng" strike="noStrike" baseline="0" dirty="0">
                <a:solidFill>
                  <a:srgbClr val="238554"/>
                </a:solidFill>
                <a:latin typeface="Verdana" panose="020B0604030504040204" pitchFamily="34" charset="0"/>
              </a:rPr>
              <a:t>Jas_2:10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  For whoever shall keep the whole law, and yet stumble in one </a:t>
            </a:r>
            <a:r>
              <a:rPr lang="en-US" sz="1400" b="0" i="1" u="sng" strike="noStrike" baseline="0" dirty="0">
                <a:solidFill>
                  <a:srgbClr val="757575"/>
                </a:solidFill>
                <a:latin typeface="Verdana" panose="020B0604030504040204" pitchFamily="34" charset="0"/>
              </a:rPr>
              <a:t>point,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he is 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guilty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of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765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\Decoding</a:t>
            </a: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Justification by Works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What about animal sacrifices?   Heb. 10:4</a:t>
            </a: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This is why day of atonement (the one day each year God    remembered their sins) is so important</a:t>
            </a: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book of Romans shows that no one can be justified; there is the righteousness of faith revealed in the gospel—Rom. 1:16-17</a:t>
            </a:r>
          </a:p>
          <a:p>
            <a:pPr marL="457200" marR="0" indent="-457200" algn="just" rtl="0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Pharisees of the N.T. sought justification by the law without faith and failed—Heb. 4:2</a:t>
            </a:r>
          </a:p>
          <a:p>
            <a:pPr marR="0" algn="just" rtl="0">
              <a:buClr>
                <a:schemeClr val="bg1"/>
              </a:buClr>
            </a:pP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1D1B74-4F74-E7DC-3B90-573203C92279}"/>
              </a:ext>
            </a:extLst>
          </p:cNvPr>
          <p:cNvSpPr txBox="1"/>
          <p:nvPr/>
        </p:nvSpPr>
        <p:spPr>
          <a:xfrm>
            <a:off x="3049121" y="3167390"/>
            <a:ext cx="6098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u="sng" strike="noStrike" baseline="0" dirty="0">
                <a:solidFill>
                  <a:srgbClr val="238554"/>
                </a:solidFill>
                <a:latin typeface="Verdana" panose="020B0604030504040204" pitchFamily="34" charset="0"/>
              </a:rPr>
              <a:t>Jas_2:10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  For whoever shall keep the whole law, and yet stumble in one </a:t>
            </a:r>
            <a:r>
              <a:rPr lang="en-US" sz="1400" b="0" i="1" u="sng" strike="noStrike" baseline="0" dirty="0">
                <a:solidFill>
                  <a:srgbClr val="757575"/>
                </a:solidFill>
                <a:latin typeface="Verdana" panose="020B0604030504040204" pitchFamily="34" charset="0"/>
              </a:rPr>
              <a:t>point,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he is 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guilty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of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Grace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Faith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5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Grace and Faith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Grace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have looked at Faith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We turn our attention to works: </a:t>
            </a:r>
          </a:p>
          <a:p>
            <a:pPr marL="288925" lvl="3" indent="-288925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Today: Works That Do NOT save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53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</p:txBody>
      </p:sp>
    </p:spTree>
    <p:extLst>
      <p:ext uri="{BB962C8B-B14F-4D97-AF65-F5344CB8AC3E}">
        <p14:creationId xmlns:p14="http://schemas.microsoft.com/office/powerpoint/2010/main" val="4280845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10:5  For Moses writes about the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righteousness which is of the law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"The man who does those things shall live by them.”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2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7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10:5  For Moses writes about the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righteousness which is of the law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"The man who does those things shall live by them.”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2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HE DOES…HE S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HALL LIVE: Found throughout the Old Testament:</a:t>
            </a: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nl-NL" sz="28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Lev. </a:t>
            </a: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nl-NL" sz="28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:5; Neh. 9:29; Eze. 20:11, 13, 21</a:t>
            </a:r>
          </a:p>
        </p:txBody>
      </p:sp>
    </p:spTree>
    <p:extLst>
      <p:ext uri="{BB962C8B-B14F-4D97-AF65-F5344CB8AC3E}">
        <p14:creationId xmlns:p14="http://schemas.microsoft.com/office/powerpoint/2010/main" val="118901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10:5  For Moses writes about the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righteousness which is of the law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"The man who does those things shall live by them.”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2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HE DOES…HE S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HALL LIVE: Found throughout the Old Testament:</a:t>
            </a: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nl-NL" sz="28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Lev. </a:t>
            </a: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nl-NL" sz="28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:5; Neh. 9:29; Eze. 20:11, 13, 21</a:t>
            </a: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nl-NL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nl-NL" sz="32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ROOM FOR ONE DISOBEDIENCE</a:t>
            </a:r>
            <a:endParaRPr lang="en-US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06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10:5  For Moses writes about the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righteousness which is of the law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"The man who does those things shall live by them.”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2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HE DOES…HE S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HALL LIVE: Found throughout the Old Testament:</a:t>
            </a: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nl-NL" sz="28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Lev. </a:t>
            </a: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nl-NL" sz="28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:5; Neh. 9:29; Eze. 20:11, 13, 21</a:t>
            </a: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nl-NL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nl-NL" sz="32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ROOM FOR ONE DISOBEDIENCE</a:t>
            </a: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nl-NL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James 2:10  For whoever shall keep the whole law, and yet stumble in one </a:t>
            </a:r>
            <a:r>
              <a:rPr lang="en-US" sz="2800" b="1" i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point,</a:t>
            </a:r>
            <a:r>
              <a:rPr lang="en-US" sz="2800" b="1" i="0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 is guilty of all.</a:t>
            </a:r>
            <a:endParaRPr lang="en-US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648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Works of the Law Do NOT Save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\Decoding</a:t>
            </a: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Justification by Works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as many as are of the works of the law are under the curse; for it is written, "Cursed is everyone who does not continue in all things which are written in the book of the law, to do them."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But that no one is justified by the law in the sight of God is evident, for "The just shall live by faith."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Yet the law is not of faith, but "The man who does them shall live by them“ </a:t>
            </a:r>
          </a:p>
          <a:p>
            <a:pPr marR="0" algn="just" rtl="0"/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				Gal. 3:10-12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1D1B74-4F74-E7DC-3B90-573203C92279}"/>
              </a:ext>
            </a:extLst>
          </p:cNvPr>
          <p:cNvSpPr txBox="1"/>
          <p:nvPr/>
        </p:nvSpPr>
        <p:spPr>
          <a:xfrm>
            <a:off x="3049121" y="3167390"/>
            <a:ext cx="6098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u="sng" strike="noStrike" baseline="0" dirty="0">
                <a:solidFill>
                  <a:srgbClr val="238554"/>
                </a:solidFill>
                <a:latin typeface="Verdana" panose="020B0604030504040204" pitchFamily="34" charset="0"/>
              </a:rPr>
              <a:t>Jas_2:10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  For whoever shall keep the whole law, and yet stumble in one </a:t>
            </a:r>
            <a:r>
              <a:rPr lang="en-US" sz="1400" b="0" i="1" u="sng" strike="noStrike" baseline="0" dirty="0">
                <a:solidFill>
                  <a:srgbClr val="757575"/>
                </a:solidFill>
                <a:latin typeface="Verdana" panose="020B0604030504040204" pitchFamily="34" charset="0"/>
              </a:rPr>
              <a:t>point,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he is 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guilty</a:t>
            </a:r>
            <a:r>
              <a:rPr lang="en-US" sz="1400" b="0" i="0" u="sng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  <a:t> of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2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831</Words>
  <Application>Microsoft Office PowerPoint</Application>
  <PresentationFormat>Widescreen</PresentationFormat>
  <Paragraphs>71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Verdana</vt:lpstr>
      <vt:lpstr>Wingdings</vt:lpstr>
      <vt:lpstr>Office Theme</vt:lpstr>
      <vt:lpstr> Decoding Justification by Works   Lesson Nine:  Works That Do NOT Save   Palm Beach Lakes   Dan Jenkins </vt:lpstr>
      <vt:lpstr>Review of Grace and Faith</vt:lpstr>
      <vt:lpstr>Review of Grace and Faith</vt:lpstr>
      <vt:lpstr>Works of the Law Do NOT Save</vt:lpstr>
      <vt:lpstr>Works of the Law Do NOT Save</vt:lpstr>
      <vt:lpstr>Works of the Law Do NOT Save</vt:lpstr>
      <vt:lpstr>Works of the Law Do NOT Save</vt:lpstr>
      <vt:lpstr>Works of the Law Do NOT Save</vt:lpstr>
      <vt:lpstr>Works of the Law Do NOT Save</vt:lpstr>
      <vt:lpstr>Works of the Law Do NOT Save</vt:lpstr>
      <vt:lpstr>Works of the Law Do NOT Save</vt:lpstr>
      <vt:lpstr>Works of the Law Do NOT Save</vt:lpstr>
      <vt:lpstr>Works of the Law Do NOT Save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109</cp:revision>
  <cp:lastPrinted>2023-01-29T12:37:51Z</cp:lastPrinted>
  <dcterms:modified xsi:type="dcterms:W3CDTF">2023-02-12T13:46:22Z</dcterms:modified>
</cp:coreProperties>
</file>