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Constantine" panose="000005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82" autoAdjust="0"/>
  </p:normalViewPr>
  <p:slideViewPr>
    <p:cSldViewPr snapToGrid="0">
      <p:cViewPr varScale="1">
        <p:scale>
          <a:sx n="91" d="100"/>
          <a:sy n="91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FEC-5AF5-410C-B83A-E3FF6EFF9C6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52B1-7D9A-4A65-B60B-280E5B74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50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6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0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98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3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91AA-5C55-DC34-B4DB-75238D49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2EAF8-ACFA-5E6D-4000-E86A5C00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80B2-DCDF-BB30-647F-9C7D994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AC3-CED5-9FAA-590B-0F2DBC5D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1E6-FE0E-0C67-E22B-897E2F4A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6A0-8460-4200-E7A4-FB58FBF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B78D1-35C6-B81E-4503-454F834B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26F2-46C4-D9E1-0717-97C977D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E4D9-1014-9D03-C663-8D2BD40D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8F9-52B4-1B35-DF15-A50CE41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342B-70DE-C8AA-E985-C0188716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9BDE7-0408-1124-2708-600F4489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8D14-8778-B0A1-6725-563F699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3DAF-CCFE-24E1-A404-7193FAB1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8E84-3514-7C72-2BD4-AD411F4F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0BF8-D00C-98CF-35D8-7232F2AA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D52D-D235-0B92-AA91-79620F81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C574-6D0D-B21B-7A39-DC685CE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8687-D6B7-C8F8-11A8-2BD735F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02DA-CC75-ECE3-851E-19457D0F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883-1E20-1048-C9AF-0F6A06E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A9F1-5D9F-4345-F61F-9D9D4DD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97D1-0138-C1DC-01D1-6C9632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96-5376-EC1A-71E5-6DD044D2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B2D4-C048-8390-2394-A937FDBF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EF7-F823-7942-1A50-84D487EE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A4-6729-750A-7B81-9A62BAEE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7F4A-A903-50AC-9A93-C0DD431A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F6E3-08A2-79AA-0628-BA79B45C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2C4A-9D62-3BA1-55FD-CE17705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476D-9B48-8293-93C3-8D47E8F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C456-557B-70F8-F403-A14AD223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1810-E82E-D93F-186C-B0D09910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31D-1E8B-826C-EA03-5076EFC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4A19-F41D-E692-7025-C79DE510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A3EE-5159-FB07-D68A-01988B93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DE89E-9950-A9CD-293C-47D541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EB52-A0F1-D7C0-F328-05A8318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41505-53F5-36B3-7BAF-2B61863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B51-2F55-47F3-37A3-A60596D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AEAE-640D-1A61-74EA-906B514A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83DA0-8257-36D4-2590-AAE8BFC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267C-E218-BD2D-E24D-A64B662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E915-9F94-06C0-C341-9A13ED7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B000-B0F3-B62D-A600-B7893DEC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7077-1BC6-CD84-D218-0B3E327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8DC0-6841-1849-4CEA-EFFBB6A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92D1-A737-91A2-F8EE-C7880F6A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C29A8-26C7-C6C3-EE67-8708C5D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168D-F9FF-6FA8-0CFA-18C404F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F32-4EFF-FE34-9FE0-AF8BE3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E1B4-7E1D-1088-E3D4-955040E1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5A9-425A-440B-72F5-63B9BB3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FB8CC-D3D1-4E55-0AA2-B38BDFEC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8DEA-EAE4-9BEC-6122-1D053D8A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E0C4-E3D8-A77F-2D44-F9DDEB7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6C97-5996-3D14-8C9F-547A91F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092-9A39-596F-8388-110CF77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F4045-8584-E86C-BB80-C80B766F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D05B-30F0-5154-50B1-957D2A68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6845-657C-63C7-8402-4CDC9D22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C01-54B9-441D-8C4C-B88E9AD3EB0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D6E-5914-2E82-5F4B-C3EAFA0F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2E91-E22E-F1CD-AAE2-CB8F1EC9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6765-C858-52A6-F492-857E0DCF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41" y="1113309"/>
            <a:ext cx="11316831" cy="1934423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8F8A-E6DD-26F4-4811-93D181B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1553"/>
            <a:ext cx="9144000" cy="1069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Second Giving of the Law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89C94-CEF2-F0DE-B4F3-C3F0AA1ADD07}"/>
              </a:ext>
            </a:extLst>
          </p:cNvPr>
          <p:cNvCxnSpPr/>
          <p:nvPr/>
        </p:nvCxnSpPr>
        <p:spPr>
          <a:xfrm>
            <a:off x="1086416" y="2785195"/>
            <a:ext cx="996786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3466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5"/>
            </a:pPr>
            <a:r>
              <a:rPr lang="en-US" sz="3200" dirty="0">
                <a:latin typeface="Constantia" panose="02030602050306030303" pitchFamily="18" charset="0"/>
              </a:rPr>
              <a:t>Sundry Laws 22:1-12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1-4 Neighbor’s animals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5 Proper clothing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6-7 Birds in the field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8 Safety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9-11 No mixing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12 Tassels </a:t>
            </a: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6"/>
            </a:pPr>
            <a:r>
              <a:rPr lang="en-US" sz="3200" dirty="0">
                <a:latin typeface="Constantia" panose="02030602050306030303" pitchFamily="18" charset="0"/>
              </a:rPr>
              <a:t>Laws of Morality 22:13-30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13-21 Accusations about virginity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22 -30 Indecent sexual encounters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6"/>
            </a:pPr>
            <a:r>
              <a:rPr lang="en-US" sz="3200" dirty="0">
                <a:latin typeface="Constantia" panose="02030602050306030303" pitchFamily="18" charset="0"/>
              </a:rPr>
              <a:t>Those Excluded From the Assembly 23:1-8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6"/>
            </a:pPr>
            <a:r>
              <a:rPr lang="en-US" sz="3200" dirty="0">
                <a:latin typeface="Constantia" panose="02030602050306030303" pitchFamily="18" charset="0"/>
              </a:rPr>
              <a:t>Purity of the Camp In War 23:9-14</a:t>
            </a:r>
            <a:endParaRPr lang="en-US" sz="2800" dirty="0">
              <a:latin typeface="Constantia" panose="02030602050306030303" pitchFamily="18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 startAt="16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9"/>
            </a:pPr>
            <a:r>
              <a:rPr lang="en-US" sz="3200" dirty="0">
                <a:latin typeface="Constantia" panose="02030602050306030303" pitchFamily="18" charset="0"/>
              </a:rPr>
              <a:t>Community Laws 23:15-25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15-16 Run away slave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17-18 Temple forbidden acts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19-20 No interest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21-23 Vows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24-25 Your neighbor’s fields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19"/>
            </a:pPr>
            <a:r>
              <a:rPr lang="en-US" sz="3200" dirty="0">
                <a:latin typeface="Constantia" panose="02030602050306030303" pitchFamily="18" charset="0"/>
              </a:rPr>
              <a:t> Law of Putting Away 24:1-5</a:t>
            </a:r>
          </a:p>
        </p:txBody>
      </p:sp>
    </p:spTree>
    <p:extLst>
      <p:ext uri="{BB962C8B-B14F-4D97-AF65-F5344CB8AC3E}">
        <p14:creationId xmlns:p14="http://schemas.microsoft.com/office/powerpoint/2010/main" val="628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1"/>
            </a:pPr>
            <a:r>
              <a:rPr lang="en-US" sz="3200" dirty="0">
                <a:latin typeface="Constantia" panose="02030602050306030303" pitchFamily="18" charset="0"/>
              </a:rPr>
              <a:t>Sundry Laws 24:6-25:19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6-9 Various prohibitions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10-15 Warnings against oppressing the poor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16-18 Warnings against injustice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1-3 Corporal punishment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4 Don’t muzzle the ox (1 Cor. 9:9; 1 Tm. 5:18)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5-10 Levirate marriage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11-12 Wife could not deliver her husband, this way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13-19 Integrity in trade</a:t>
            </a:r>
          </a:p>
        </p:txBody>
      </p:sp>
    </p:spTree>
    <p:extLst>
      <p:ext uri="{BB962C8B-B14F-4D97-AF65-F5344CB8AC3E}">
        <p14:creationId xmlns:p14="http://schemas.microsoft.com/office/powerpoint/2010/main" val="41821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2"/>
            </a:pPr>
            <a:r>
              <a:rPr lang="en-US" sz="3200" dirty="0">
                <a:latin typeface="Constantia" panose="02030602050306030303" pitchFamily="18" charset="0"/>
              </a:rPr>
              <a:t>Offering First Fruits 26:1-19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1-11 First fruits of the ground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12-15 The delivery of the tithes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16-19 Admonition   </a:t>
            </a:r>
          </a:p>
        </p:txBody>
      </p:sp>
    </p:spTree>
    <p:extLst>
      <p:ext uri="{BB962C8B-B14F-4D97-AF65-F5344CB8AC3E}">
        <p14:creationId xmlns:p14="http://schemas.microsoft.com/office/powerpoint/2010/main" val="17338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256</Words>
  <Application>Microsoft Office PowerPoint</Application>
  <PresentationFormat>Widescreen</PresentationFormat>
  <Paragraphs>63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Constantine</vt:lpstr>
      <vt:lpstr>Arial</vt:lpstr>
      <vt:lpstr>Constantia</vt:lpstr>
      <vt:lpstr>Office Theme</vt:lpstr>
      <vt:lpstr>Deuteronomy</vt:lpstr>
      <vt:lpstr>Outline</vt:lpstr>
      <vt:lpstr>The Speech 1:5-26:19</vt:lpstr>
      <vt:lpstr>The Speech 1:5-26:19</vt:lpstr>
      <vt:lpstr>The Speech 1:5-26:19</vt:lpstr>
      <vt:lpstr>The Speech 1:5-26:19</vt:lpstr>
      <vt:lpstr>The Speech 1:5-26:19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32</cp:revision>
  <dcterms:created xsi:type="dcterms:W3CDTF">2022-12-19T19:47:41Z</dcterms:created>
  <dcterms:modified xsi:type="dcterms:W3CDTF">2023-02-08T22:02:37Z</dcterms:modified>
</cp:coreProperties>
</file>