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85" r:id="rId5"/>
    <p:sldId id="295" r:id="rId6"/>
    <p:sldId id="299" r:id="rId7"/>
    <p:sldId id="298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8E3"/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2" d="100"/>
          <a:sy n="92" d="100"/>
        </p:scale>
        <p:origin x="606" y="84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B44636-DB80-A253-C1AC-54363CF01C46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A010531-4B8D-211C-D7EA-8ACCFBE6A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46074"/>
              </p:ext>
            </p:extLst>
          </p:nvPr>
        </p:nvGraphicFramePr>
        <p:xfrm>
          <a:off x="723900" y="3524692"/>
          <a:ext cx="10838835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9345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 the Four Accounts of the Gospel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Matthew, Mark, Luke, John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"Gospel" Means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Four Accounts of the Gospel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Tell About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Life of Jesus Christ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7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Chapters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68248"/>
          <a:ext cx="8662992" cy="3752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2067550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4667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Eternal Nature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of John the Baptist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&amp; Early Years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Genealogy and Birth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Early Childhood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12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Baptism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Tempted By the Devil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Cleanses the Temple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40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Talks to Nicodemus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34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&amp; the Woman at the Well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86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Facts:  Overview of Jesus’ Early Life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87031"/>
              </p:ext>
            </p:extLst>
          </p:nvPr>
        </p:nvGraphicFramePr>
        <p:xfrm>
          <a:off x="667821" y="709256"/>
          <a:ext cx="11240894" cy="591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16471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94747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the Beginning, Jesus Was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God and Was God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Christ's Role in Creation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Things Were Made Thru Him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Word (Jesus) Became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Flesh and Dwelt Among 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Immanuel Means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“God With Us”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87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Three Anointed Roles Fulfilled By Christ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Prophet, Priest and King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O.T. Prophecies About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Forerunner of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 the Baptist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304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Birthplace of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Bethlehem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61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Hometown of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Nazareth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70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Baptized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the Baptist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9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 Jesus Was Baptized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“To fulfill all righteousness”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12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Jesus Effectively Responded to Every Temptation of the Devil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 Quoted Scripture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829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N.T. Word for O.T. Word "Messiah"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Christ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2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 Who Came to Jesus By Night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Nicodemus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83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 Jesus Spoke to at Jacob's Well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Woman of Samaria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183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7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61ED3AD-B0D1-1E85-4235-D4BD8EC4F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13709" r="4204" b="18424"/>
          <a:stretch/>
        </p:blipFill>
        <p:spPr>
          <a:xfrm>
            <a:off x="2330243" y="-16687"/>
            <a:ext cx="6331975" cy="68746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69BEBB-4EC3-5F6D-ECF2-D6B3FA27E240}"/>
              </a:ext>
            </a:extLst>
          </p:cNvPr>
          <p:cNvSpPr/>
          <p:nvPr/>
        </p:nvSpPr>
        <p:spPr>
          <a:xfrm>
            <a:off x="2595716" y="0"/>
            <a:ext cx="1504336" cy="491613"/>
          </a:xfrm>
          <a:prstGeom prst="rect">
            <a:avLst/>
          </a:prstGeom>
          <a:solidFill>
            <a:srgbClr val="BD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5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8872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and His Ministry in Galilee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91136"/>
              </p:ext>
            </p:extLst>
          </p:nvPr>
        </p:nvGraphicFramePr>
        <p:xfrm>
          <a:off x="453815" y="535178"/>
          <a:ext cx="11491751" cy="221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7521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34275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Geographical Divisions of Palestine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Galilee, Samaria and Judea</a:t>
                      </a:r>
                      <a:endParaRPr lang="en-US" sz="2400" b="1" i="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Area Where Jesus Did Most of His Preaching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Galilee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Response of Jesus' Hometown of Nazareth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Receive Him, But Cast Him Out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Where a Prophet Receives No Honor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His Hometown, Own Household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Message Preached By Jesus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"Repent, for the kingdom of heaven is at hand!"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74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550719" y="2802688"/>
            <a:ext cx="11394848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u="sng" dirty="0">
                <a:solidFill>
                  <a:schemeClr val="bg1"/>
                </a:solidFill>
              </a:rPr>
              <a:t>TEN</a:t>
            </a:r>
            <a:r>
              <a:rPr lang="en-US" sz="2400" b="1" dirty="0">
                <a:solidFill>
                  <a:schemeClr val="bg1"/>
                </a:solidFill>
              </a:rPr>
              <a:t> THINGS TO KNOW ABOUT JESUS’ MISSION: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Jesus’ work involved </a:t>
            </a:r>
            <a:r>
              <a:rPr lang="en-US" sz="2400" b="1" u="sng" dirty="0">
                <a:solidFill>
                  <a:schemeClr val="bg1"/>
                </a:solidFill>
              </a:rPr>
              <a:t>teaching and preaching</a:t>
            </a:r>
            <a:r>
              <a:rPr lang="en-US" sz="2400" b="1" dirty="0">
                <a:solidFill>
                  <a:schemeClr val="bg1"/>
                </a:solidFill>
              </a:rPr>
              <a:t> (Luke 4:15)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Jesus’ habit was to </a:t>
            </a:r>
            <a:r>
              <a:rPr lang="en-US" sz="2400" b="1" u="sng" dirty="0">
                <a:solidFill>
                  <a:schemeClr val="bg1"/>
                </a:solidFill>
              </a:rPr>
              <a:t>assemble in the synagogue</a:t>
            </a:r>
            <a:r>
              <a:rPr lang="en-US" sz="2400" b="1" dirty="0">
                <a:solidFill>
                  <a:schemeClr val="bg1"/>
                </a:solidFill>
              </a:rPr>
              <a:t> on the Sabbath (Luke 4:16)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Jesus’ respect for God’s Word is seen in </a:t>
            </a:r>
            <a:r>
              <a:rPr lang="en-US" sz="2400" b="1" u="sng" dirty="0">
                <a:solidFill>
                  <a:schemeClr val="bg1"/>
                </a:solidFill>
              </a:rPr>
              <a:t>standing when it was read</a:t>
            </a:r>
            <a:r>
              <a:rPr lang="en-US" sz="2400" b="1" dirty="0">
                <a:solidFill>
                  <a:schemeClr val="bg1"/>
                </a:solidFill>
              </a:rPr>
              <a:t> (Luke 4:20)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Jesus’ concern was particularly for those often </a:t>
            </a:r>
            <a:r>
              <a:rPr lang="en-US" sz="2400" b="1" u="sng" dirty="0">
                <a:solidFill>
                  <a:schemeClr val="bg1"/>
                </a:solidFill>
              </a:rPr>
              <a:t>overlooked</a:t>
            </a:r>
            <a:r>
              <a:rPr lang="en-US" sz="2400" b="1" dirty="0">
                <a:solidFill>
                  <a:schemeClr val="bg1"/>
                </a:solidFill>
              </a:rPr>
              <a:t> (Luke 4:18-19)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Jesus’ identity as the </a:t>
            </a:r>
            <a:r>
              <a:rPr lang="en-US" sz="2400" b="1" u="sng" dirty="0">
                <a:solidFill>
                  <a:schemeClr val="bg1"/>
                </a:solidFill>
              </a:rPr>
              <a:t>promised Messiah</a:t>
            </a:r>
            <a:r>
              <a:rPr lang="en-US" sz="2400" b="1" dirty="0">
                <a:solidFill>
                  <a:schemeClr val="bg1"/>
                </a:solidFill>
              </a:rPr>
              <a:t> was fulfilled (Luke 4:17-21; Matt. 4:13-16)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brings </a:t>
            </a:r>
            <a:r>
              <a:rPr lang="en-US" sz="2400" b="1" u="sng" dirty="0">
                <a:solidFill>
                  <a:schemeClr val="bg1"/>
                </a:solidFill>
              </a:rPr>
              <a:t>blessings</a:t>
            </a:r>
            <a:r>
              <a:rPr lang="en-US" sz="2400" b="1" dirty="0">
                <a:solidFill>
                  <a:schemeClr val="bg1"/>
                </a:solidFill>
              </a:rPr>
              <a:t> that no one else can (Luke 4:18-19)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was </a:t>
            </a:r>
            <a:r>
              <a:rPr lang="en-US" sz="2400" b="1" u="sng" dirty="0">
                <a:solidFill>
                  <a:schemeClr val="bg1"/>
                </a:solidFill>
              </a:rPr>
              <a:t>rejected</a:t>
            </a:r>
            <a:r>
              <a:rPr lang="en-US" sz="2400" b="1" dirty="0">
                <a:solidFill>
                  <a:schemeClr val="bg1"/>
                </a:solidFill>
              </a:rPr>
              <a:t> by those who should have accepted Him (Luke 4:22-29; John 1:11)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came to </a:t>
            </a:r>
            <a:r>
              <a:rPr lang="en-US" sz="2400" b="1" u="sng" dirty="0">
                <a:solidFill>
                  <a:schemeClr val="bg1"/>
                </a:solidFill>
              </a:rPr>
              <a:t>save all</a:t>
            </a:r>
            <a:r>
              <a:rPr lang="en-US" sz="2400" b="1" dirty="0">
                <a:solidFill>
                  <a:schemeClr val="bg1"/>
                </a:solidFill>
              </a:rPr>
              <a:t>, including outsiders who were hated (Luke 4:25-27)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could </a:t>
            </a:r>
            <a:r>
              <a:rPr lang="en-US" sz="2400" b="1" u="sng" dirty="0">
                <a:solidFill>
                  <a:schemeClr val="bg1"/>
                </a:solidFill>
              </a:rPr>
              <a:t>not be stopped</a:t>
            </a:r>
            <a:r>
              <a:rPr lang="en-US" sz="2400" b="1" dirty="0">
                <a:solidFill>
                  <a:schemeClr val="bg1"/>
                </a:solidFill>
              </a:rPr>
              <a:t> from fulfilling His mission (Luke 4:28-30)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preached, “</a:t>
            </a:r>
            <a:r>
              <a:rPr lang="en-US" sz="2400" b="1" u="sng" dirty="0">
                <a:solidFill>
                  <a:schemeClr val="bg1"/>
                </a:solidFill>
              </a:rPr>
              <a:t>Repent</a:t>
            </a:r>
            <a:r>
              <a:rPr lang="en-US" sz="2400" b="1" dirty="0">
                <a:solidFill>
                  <a:schemeClr val="bg1"/>
                </a:solidFill>
              </a:rPr>
              <a:t>, for the </a:t>
            </a:r>
            <a:r>
              <a:rPr lang="en-US" sz="2400" b="1" u="sng" dirty="0">
                <a:solidFill>
                  <a:schemeClr val="bg1"/>
                </a:solidFill>
              </a:rPr>
              <a:t>kingdom of heaven</a:t>
            </a:r>
            <a:r>
              <a:rPr lang="en-US" sz="2400" b="1" dirty="0">
                <a:solidFill>
                  <a:schemeClr val="bg1"/>
                </a:solidFill>
              </a:rPr>
              <a:t> is at hand” (Matt. 4:17)</a:t>
            </a:r>
          </a:p>
        </p:txBody>
      </p:sp>
    </p:spTree>
    <p:extLst>
      <p:ext uri="{BB962C8B-B14F-4D97-AF65-F5344CB8AC3E}">
        <p14:creationId xmlns:p14="http://schemas.microsoft.com/office/powerpoint/2010/main" val="35167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650</Words>
  <Application>Microsoft Office PowerPoint</Application>
  <PresentationFormat>Widescreen</PresentationFormat>
  <Paragraphs>129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35</cp:revision>
  <cp:lastPrinted>2023-02-26T22:16:57Z</cp:lastPrinted>
  <dcterms:created xsi:type="dcterms:W3CDTF">2022-01-02T19:06:09Z</dcterms:created>
  <dcterms:modified xsi:type="dcterms:W3CDTF">2023-02-26T22:17:23Z</dcterms:modified>
</cp:coreProperties>
</file>