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1777" r:id="rId3"/>
    <p:sldId id="1810" r:id="rId4"/>
    <p:sldId id="1813" r:id="rId5"/>
    <p:sldId id="1811" r:id="rId6"/>
    <p:sldId id="1814" r:id="rId7"/>
    <p:sldId id="1817" r:id="rId8"/>
    <p:sldId id="1815" r:id="rId9"/>
    <p:sldId id="1816" r:id="rId10"/>
    <p:sldId id="1809" r:id="rId11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4189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9854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807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1212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4150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9872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4217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9583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-168967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R="0" rtl="0"/>
            <a:br>
              <a:rPr lang="en-US" sz="1800" b="0" i="0" u="none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</a:br>
            <a:r>
              <a:rPr lang="en-US" sz="5400" b="1" dirty="0">
                <a:solidFill>
                  <a:srgbClr val="FFFF00"/>
                </a:solidFill>
              </a:rPr>
              <a:t>Few Walk in the Narrow Way</a:t>
            </a:r>
            <a:endParaRPr sz="4800" dirty="0">
              <a:solidFill>
                <a:srgbClr val="FFFF00"/>
              </a:solidFill>
            </a:endParaRPr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Matt. 7:13-14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Entering the Narrow Gate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546652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Text—Matt. 7:13-14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667291"/>
            <a:ext cx="112212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“Enter by the narrow gate; For the wide is the gate and broad is the way leads to destruction, and there are many who go in by it.  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Because narrow is the gate and difficult is the way which leads to life, and there are few who find it.  	</a:t>
            </a:r>
          </a:p>
          <a:p>
            <a:pPr marR="0" algn="just" rtl="0"/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Matthew 7:13-14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6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546652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“Twos” of—Matt. 7:13-14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667291"/>
            <a:ext cx="11221279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“Enter by the narrow gate; For the wide is the gate and broad is the way leads to destruction, and there are many who go in by it.  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Because narrow is the gate and difficult is the way which leads to life, and there are few who find it.  	</a:t>
            </a:r>
          </a:p>
          <a:p>
            <a:pPr marR="0" algn="just" rtl="0"/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Matthew 7:13-14</a:t>
            </a:r>
          </a:p>
          <a:p>
            <a:pPr marR="0" algn="just" rtl="0"/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GATES:  	 	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WAYS:   		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DESTINYS:  	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NUMBERS:	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543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546652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“Twos” of—Matt. 7:13-14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667291"/>
            <a:ext cx="11221279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“Enter by the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narrow gate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For the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wide is the gate 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broad is the way leads to destruction, and there are many who go in by it.  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Because narrow is the gate and difficult is the way which leads to life, and there are few who find it.  	</a:t>
            </a:r>
          </a:p>
          <a:p>
            <a:pPr marR="0" algn="just" rtl="0"/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Matthew 7:13-14</a:t>
            </a:r>
          </a:p>
          <a:p>
            <a:pPr marR="0" algn="just" rtl="0"/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GATES:  	 	Narrow (strait, KJV),  wide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WAYS:   		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DESTINYS:  	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NUMBERS:	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31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546652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“Twos” of—Matt. 7:13-14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667291"/>
            <a:ext cx="11221279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“Enter by the narrow gate; For the wide is the gate and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broad is the way 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leads to destruction, and there are many who go in by it.  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Because narrow is the gate and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difficult is the way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which leads to life, and there are few who find it.  	</a:t>
            </a:r>
          </a:p>
          <a:p>
            <a:pPr marR="0" algn="just" rtl="0"/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Matthew 7:13-14</a:t>
            </a:r>
          </a:p>
          <a:p>
            <a:pPr marR="0" algn="just" rtl="0"/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GATES:  	 	Narrow (strait, KJV),  wide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WAYS:   		Difficult,  broad    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DESTINYS:  	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NUMBERS:	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14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546652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“Twos” of—Matt. 7:13-14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667291"/>
            <a:ext cx="11221279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“Enter by the narrow gate; For the wide is the gate and broad is the way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leads to destruction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there are many who go in by it.  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Because narrow is the gate and difficult is the way which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leads to life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there are few who find it.  	</a:t>
            </a:r>
          </a:p>
          <a:p>
            <a:pPr marR="0" algn="just" rtl="0"/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Matthew 7:13-14</a:t>
            </a:r>
          </a:p>
          <a:p>
            <a:pPr marR="0" algn="just" rtl="0"/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GATES:  	 	Narrow (strait, KJV),  wide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WAYS:   		Difficult,  broad    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DESTINYS:  	Life,  Destruction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NUMBERS:	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0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546652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“Twos” of—Matt. 7:13-14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667291"/>
            <a:ext cx="11221279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“Enter by the narrow gate; For the wide is the gate and broad is the way leads to destruction, and there are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who go in by it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 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Because narrow is the gate and difficult is the way which leads to life, and there are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few who find it.  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R="0" algn="just" rtl="0"/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Matthew 7:13-14</a:t>
            </a:r>
          </a:p>
          <a:p>
            <a:pPr marR="0" algn="just" rtl="0"/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GATES:  	 	Narrow (strait, KJV),  wide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WAYS:   		Difficult,  broad    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TWO DESTINYS:  	Life,  Destruction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NUMBERS:	Few,  Many</a:t>
            </a:r>
            <a:endParaRPr lang="en-US" sz="23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248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546652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Applications of—Matt. 7:13-14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667291"/>
            <a:ext cx="1122127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“Enter by the narrow gate; For the wide is the gate and broad is the way leads to destruction, and there are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who go in by it.  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Because narrow is the gate and difficult is the way which leads to life, and there are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few who find it.  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R="0" algn="just" rtl="0"/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Matthew 7:13-14</a:t>
            </a:r>
          </a:p>
          <a:p>
            <a:pPr marR="0" algn="just" rtl="0"/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algn="ctr" rtl="0">
              <a:spcAft>
                <a:spcPts val="600"/>
              </a:spcAft>
            </a:pPr>
            <a:r>
              <a:rPr lang="en-US" sz="36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Is It So Hard to Enter the Narrow Gate?</a:t>
            </a:r>
            <a:endParaRPr lang="en-US" sz="23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687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546652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Applications of—Matt. 7:13-14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667291"/>
            <a:ext cx="1122127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“Enter by the narrow gate; For the wide is the gate and broad is the way leads to destruction, and there are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who go in by it.  </a:t>
            </a:r>
          </a:p>
          <a:p>
            <a:pPr marR="0" algn="just" rtl="0"/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Because narrow is the gate and difficult is the way which leads to life, and there are </a:t>
            </a:r>
            <a:r>
              <a:rPr lang="en-US" sz="30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few who find it.  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R="0" algn="just" rtl="0"/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Matthew 7:13-14</a:t>
            </a:r>
          </a:p>
          <a:p>
            <a:pPr marR="0" algn="just" rtl="0"/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algn="ctr" rtl="0">
              <a:spcAft>
                <a:spcPts val="600"/>
              </a:spcAft>
            </a:pPr>
            <a:r>
              <a:rPr lang="en-US" sz="36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Is It So Hard to Walk the Difficult Way?</a:t>
            </a:r>
            <a:endParaRPr lang="en-US" sz="23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717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11840</TotalTime>
  <Words>905</Words>
  <Application>Microsoft Office PowerPoint</Application>
  <PresentationFormat>Widescreen</PresentationFormat>
  <Paragraphs>82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Verdana</vt:lpstr>
      <vt:lpstr>Office Theme</vt:lpstr>
      <vt:lpstr> Few Walk in the Narrow Way</vt:lpstr>
      <vt:lpstr>The Text—Matt. 7:13-14</vt:lpstr>
      <vt:lpstr>Four “Twos” of—Matt. 7:13-14</vt:lpstr>
      <vt:lpstr>Four “Twos” of—Matt. 7:13-14</vt:lpstr>
      <vt:lpstr>Four “Twos” of—Matt. 7:13-14</vt:lpstr>
      <vt:lpstr>Four “Twos” of—Matt. 7:13-14</vt:lpstr>
      <vt:lpstr>Four “Twos” of—Matt. 7:13-14</vt:lpstr>
      <vt:lpstr>Applications of—Matt. 7:13-14</vt:lpstr>
      <vt:lpstr>Applications of—Matt. 7:13-14</vt:lpstr>
      <vt:lpstr> Entering the Narrow Gate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169</cp:revision>
  <cp:lastPrinted>2023-02-26T11:29:21Z</cp:lastPrinted>
  <dcterms:modified xsi:type="dcterms:W3CDTF">2023-02-26T23:01:37Z</dcterms:modified>
</cp:coreProperties>
</file>