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6"/>
  </p:notesMasterIdLst>
  <p:sldIdLst>
    <p:sldId id="256" r:id="rId2"/>
    <p:sldId id="1777" r:id="rId3"/>
    <p:sldId id="1794" r:id="rId4"/>
    <p:sldId id="1817" r:id="rId5"/>
    <p:sldId id="1818" r:id="rId6"/>
    <p:sldId id="1820" r:id="rId7"/>
    <p:sldId id="1821" r:id="rId8"/>
    <p:sldId id="1813" r:id="rId9"/>
    <p:sldId id="1822" r:id="rId10"/>
    <p:sldId id="1824" r:id="rId11"/>
    <p:sldId id="1825" r:id="rId12"/>
    <p:sldId id="1826" r:id="rId13"/>
    <p:sldId id="1815" r:id="rId14"/>
    <p:sldId id="1838" r:id="rId15"/>
    <p:sldId id="1839" r:id="rId16"/>
    <p:sldId id="1840" r:id="rId17"/>
    <p:sldId id="1841" r:id="rId18"/>
    <p:sldId id="1842" r:id="rId19"/>
    <p:sldId id="1843" r:id="rId20"/>
    <p:sldId id="1814" r:id="rId21"/>
    <p:sldId id="1851" r:id="rId22"/>
    <p:sldId id="1852" r:id="rId23"/>
    <p:sldId id="1853" r:id="rId24"/>
    <p:sldId id="1854" r:id="rId25"/>
    <p:sldId id="1855" r:id="rId26"/>
    <p:sldId id="1856" r:id="rId27"/>
    <p:sldId id="1857" r:id="rId28"/>
    <p:sldId id="1846" r:id="rId29"/>
    <p:sldId id="1844" r:id="rId30"/>
    <p:sldId id="1816" r:id="rId31"/>
    <p:sldId id="1858" r:id="rId32"/>
    <p:sldId id="1859" r:id="rId33"/>
    <p:sldId id="1860" r:id="rId34"/>
    <p:sldId id="1809" r:id="rId35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4817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32939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4557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2418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6394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98048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1135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3303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66754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745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41894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0648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0545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23192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32180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04388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3382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70400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14636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92934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15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77398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7478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46368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62943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71108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5940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1282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42023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6842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242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7232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56653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Demon Possession </a:t>
            </a:r>
            <a:br>
              <a:rPr lang="en-US" sz="5400" b="1" dirty="0"/>
            </a:br>
            <a:r>
              <a:rPr lang="en-US" sz="5400" b="1" dirty="0"/>
              <a:t>and the</a:t>
            </a:r>
            <a:br>
              <a:rPr lang="en-US" sz="5400" b="1" dirty="0"/>
            </a:br>
            <a:r>
              <a:rPr lang="en-US" sz="5400" b="1" dirty="0"/>
              <a:t>Unpardonable Sin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Mark 3:22-30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Manifestations of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no specific manifestations is given—just says has a demon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manifested in being mute (Matt. 9:32; Luke 11:14); blind and mute (Matt. 12:22)</a:t>
            </a:r>
          </a:p>
        </p:txBody>
      </p:sp>
    </p:spTree>
    <p:extLst>
      <p:ext uri="{BB962C8B-B14F-4D97-AF65-F5344CB8AC3E}">
        <p14:creationId xmlns:p14="http://schemas.microsoft.com/office/powerpoint/2010/main" val="455263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Manifestations of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no specific manifestations is given—just says has a demon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manifested in being mute (Matt. 9:32; Luke 11:14); blind and mute (Matt. 12:22)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manifested in unusual behavior: the child casting self into fire (Matt. 17:18; Luke 9:42)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458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Manifestations of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no specific manifestations is given—just says has a demon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manifested in being mute (Matt. 9:32; Luke 11:14); blind and mute (Matt. 12:22)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manifested in unusual behavior: the child casting self into fire (Matt. 17:18; Luke 9:42)  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manifested in behavior as a “wild man” (Matt. 8:28ff; Mark 5:2ff; Luke 8:29ff)  </a:t>
            </a:r>
            <a:endParaRPr lang="en-US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112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Truths Known About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23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Truths Known About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who Jesus was and often called him the Son of God</a:t>
            </a:r>
          </a:p>
        </p:txBody>
      </p:sp>
    </p:spTree>
    <p:extLst>
      <p:ext uri="{BB962C8B-B14F-4D97-AF65-F5344CB8AC3E}">
        <p14:creationId xmlns:p14="http://schemas.microsoft.com/office/powerpoint/2010/main" val="2959473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Truths Known About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who Jesus was and often called him the Son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the time was coming when they would be tormented</a:t>
            </a:r>
          </a:p>
        </p:txBody>
      </p:sp>
    </p:spTree>
    <p:extLst>
      <p:ext uri="{BB962C8B-B14F-4D97-AF65-F5344CB8AC3E}">
        <p14:creationId xmlns:p14="http://schemas.microsoft.com/office/powerpoint/2010/main" val="1242745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Truths Known About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who Jesus was and often called him the Son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the time was coming when they would be tormented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torment was in the abyss (the word translated bottomless pit in Revelation 20, where Satan was cast)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238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Truths Known About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who Jesus was and often called him the Son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the time was coming when they would be tormented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torment was in the abyss (the word translated bottomless pit in Revelation 20, where Satan was cast)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once were permitted to enter swine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7113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Truths Known About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who Jesus was and often called him the Son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the time was coming when they would be tormented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torment was in the abyss (the word translated bottomless pit in Revelation 20, where Satan was cast)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once were permitted to enter swine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manifested His power over them all; apostles given this power to cast out demons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00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Truths Known About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who Jesus was and often called him the Son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knew the time was coming when they would be tormented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torment was in the abyss (the word translated bottomless pit in Revelation 20, where Satan was cast)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once were permitted to enter swine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manifested His power over them all; apostles given this power to cast out demons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Rarely mentioned after the gospel accounts</a:t>
            </a:r>
            <a:endParaRPr lang="en-US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8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-2329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Text—Mark 3:22-30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417442" y="1210088"/>
            <a:ext cx="11221279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And the scribes who came down from Jerusalem said, "He has Beelzebub," and, "By the ruler of the demons He casts out demons."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So He called them to Himself and said to them in parables: "How can Satan cast out Satan?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24  If a kingdom is divided against itself, that kingdom cannot stand.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25  And if a house is divided against itself, that house cannot stand.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26  And if Satan has risen up against himself, and is divided, he cannot stand, but has an end.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27  No one can enter a strong man's house and plunder his goods, unless he first binds the strong man. And then he will plunder his house.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"Assuredly, I say to you, all sins will be forgiven the sons of men, and whatever blasphemies they may utter;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but he who blasphemes against the Holy Spirit never has forgiveness, but is subject to eternal condemnation"— </a:t>
            </a:r>
          </a:p>
          <a:p>
            <a:pPr marR="0" algn="just" rtl="0"/>
            <a:r>
              <a:rPr lang="en-US" sz="23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30  because they said, "He has an unclean spirit.”</a:t>
            </a:r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62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</p:spTree>
    <p:extLst>
      <p:ext uri="{BB962C8B-B14F-4D97-AF65-F5344CB8AC3E}">
        <p14:creationId xmlns:p14="http://schemas.microsoft.com/office/powerpoint/2010/main" val="1193623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283108"/>
            <a:ext cx="10197549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speaks of His power and the unpardonable sin in Matt. 12 and Mark 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149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283108"/>
            <a:ext cx="1019754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speaks of His power and the unpardonable sin in Matt. 12 and Mark 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had to negate the power Jesus had over demons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said that He cast out demons by the Spirit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said He did it by the power from Satan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where Jesus told them to never say this for to speak against the Holy Spirit (to blaspheme the Holy Spirit) and this would never be  forgiven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VERSE:  Mark 3:30 “…BECAUSE THEY SAID…”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Why? Because if this were believed miracles would prove Jesus was a son of Satan.  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114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283108"/>
            <a:ext cx="1019754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speaks of His power and the unpardonable sin in Matt. 12 and Mark 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had to negate the power Jesus had over demons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said that He cast out demons by the Spirit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said He did it by the power from Satan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where Jesus told them to never say this for to speak against the Holy Spirit (to blaspheme the Holy Spirit) and this would never be  forgiven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VERSE:  Mark 3:30 “…BECAUSE THEY SAID…”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Why? Because if this were believed miracles would prove Jesus was a son of Satan.  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466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283108"/>
            <a:ext cx="10197549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speaks of His power and the unpardonable sin in Matt. 12 and Mark 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had to negate the power Jesus had over demons</a:t>
            </a:r>
          </a:p>
        </p:txBody>
      </p:sp>
    </p:spTree>
    <p:extLst>
      <p:ext uri="{BB962C8B-B14F-4D97-AF65-F5344CB8AC3E}">
        <p14:creationId xmlns:p14="http://schemas.microsoft.com/office/powerpoint/2010/main" val="3661074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283108"/>
            <a:ext cx="1019754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speaks of His power and the unpardonable sin in Matt. 12 and Mark 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had to negate the power Jesus had over demons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said that He cast out demons by the Spirit of God</a:t>
            </a:r>
          </a:p>
        </p:txBody>
      </p:sp>
    </p:spTree>
    <p:extLst>
      <p:ext uri="{BB962C8B-B14F-4D97-AF65-F5344CB8AC3E}">
        <p14:creationId xmlns:p14="http://schemas.microsoft.com/office/powerpoint/2010/main" val="38630780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283108"/>
            <a:ext cx="10197549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speaks of His power and the unpardonable sin in Matt. 12 and Mark 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had to negate the power Jesus had over demons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said that He cast out demons by the Spirit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said He did it by the power from Satan</a:t>
            </a:r>
          </a:p>
        </p:txBody>
      </p:sp>
    </p:spTree>
    <p:extLst>
      <p:ext uri="{BB962C8B-B14F-4D97-AF65-F5344CB8AC3E}">
        <p14:creationId xmlns:p14="http://schemas.microsoft.com/office/powerpoint/2010/main" val="3280170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283108"/>
            <a:ext cx="1019754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speaks of His power and the unpardonable sin in Matt. 12 and Mark 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had to negate the power Jesus had over demons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said that He cast out demons by the Spirit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said He did it by the power from Satan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where Jesus told them to never say this for to speak against the Holy Spirit (to blaspheme the Holy Spirit) and this would never be  forgiven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1748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283108"/>
            <a:ext cx="10197549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speaks of His power and the unpardonable sin in Matt. 12 and Mark 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had to negate the power Jesus had over demons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said that He cast out demons by the Spirit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said He did it by the power from Satan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where Jesus told them to never say this for to speak against the Holy Spirit (to blaspheme the Holy Spirit) and this would never be  forgiven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VERSE:  Mark 3:30 “…BECAUSE THEY SAID…”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005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Possession and the Unpardonable Sin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283108"/>
            <a:ext cx="1019754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speaks of His power and the unpardonable sin in Matt. 12 and Mark 3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had to negate the power Jesus had over demons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said that He cast out demons by the Spirit of God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Jews said He did it by the power from Satan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is where Jesus told them to never say this for to speak against the Holy Spirit (to blaspheme the Holy Spirit) and this would never be  forgiven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VERSE:  Mark 3:30 “…BECAUSE THEY SAID…”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Why? Because if this were believed miracles would prove Jesus was a son of Satan.  </a:t>
            </a:r>
            <a:endParaRPr lang="en-US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94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Background Information About</a:t>
            </a:r>
            <a:b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 possession (as used in the N.T.) rarely found in the O.T</a:t>
            </a:r>
          </a:p>
        </p:txBody>
      </p:sp>
    </p:spTree>
    <p:extLst>
      <p:ext uri="{BB962C8B-B14F-4D97-AF65-F5344CB8AC3E}">
        <p14:creationId xmlns:p14="http://schemas.microsoft.com/office/powerpoint/2010/main" val="1636525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Jesus Came to Destroy the Devil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9632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Jesus Came to Destroy the Devil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came to destroy Satan who appeared to own those in the grave (Heb. 2:14). Jesus’ resurrection manifested Satan’s loss of that power.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972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Jesus Came to Destroy the Devil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came to destroy Satan who appeared to own those in the grave (Heb. 2:14). Jesus’ resurrection manifested Satan’s loss of that power.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He visibly manifested His power of sickness, nature’s storms; He manifested His power over Satan and demons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148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Jesus Came to Destroy the Devil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 came to destroy Satan who appeared to own those in the grave (Heb. 2:14). Jesus’ resurrection manifested Satan’s loss of that power.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He visibly manifested His power of sickness, nature’s storms; He manifested His power over Satan and demons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IMPORTANT:  Zech. 13:2 prophesied the end of unclean spirits when N.T. prophesied their revelation of the N.T.</a:t>
            </a:r>
            <a:endParaRPr lang="en-US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859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Submission to the Will of Jesus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Background Information About</a:t>
            </a:r>
            <a:b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 possession (as used in the N.T.) rarely found in the O.T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“demon/demons” in the O.T. applied to worship of pagan idols—not the same concept at N.T. demon possessions</a:t>
            </a:r>
          </a:p>
        </p:txBody>
      </p:sp>
    </p:spTree>
    <p:extLst>
      <p:ext uri="{BB962C8B-B14F-4D97-AF65-F5344CB8AC3E}">
        <p14:creationId xmlns:p14="http://schemas.microsoft.com/office/powerpoint/2010/main" val="149375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Background Information About</a:t>
            </a:r>
            <a:b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 possession (as used in the N.T.) rarely found in the O.T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“demon/demons” in the O.T. applied to worship of pagan idols—not the same concept at N.T. demon possessions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IMPORTANT: Evil spirit found in one O.T. verse and is used as evil spirit and demon possessed in the N.T. sense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6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Background Information About</a:t>
            </a:r>
            <a:b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 possession (as used in the N.T.) rarely found in the O.T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“demon/demons” in the O.T. applied to worship of pagan idols—not the same concept at N.T. demon possessions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IMPORTANT: Evil spirit found in one O.T. verse and is used as evil spirit and demon possessed in the N.T. sense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When N.T. times come, demon possession widely found</a:t>
            </a:r>
          </a:p>
        </p:txBody>
      </p:sp>
    </p:spTree>
    <p:extLst>
      <p:ext uri="{BB962C8B-B14F-4D97-AF65-F5344CB8AC3E}">
        <p14:creationId xmlns:p14="http://schemas.microsoft.com/office/powerpoint/2010/main" val="1831825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Background Information About</a:t>
            </a:r>
            <a:b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 possession (as used in the N.T.) rarely found in the O.T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words “demon/demons” in the O.T. applied to worship of pagan idols—not the same concept at N.T. demon possessions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IMPORTANT: Evil spirit found in one O.T. verse and is used as evil spirit and demon possessed in the N.T. sense</a:t>
            </a: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When N.T. times come, demon possession widely found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a difference between epilepsy and demon possession and often between other sickness and demon possession:  Matt. 4:24; 8:16; Mark 1:32.</a:t>
            </a:r>
            <a:endParaRPr lang="en-US" sz="28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33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Manifestations of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530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574141"/>
            <a:ext cx="9253627" cy="787521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Manifestations of Demon Possession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F4D388-F7F0-1B62-A61C-236E1C6FD31E}"/>
              </a:ext>
            </a:extLst>
          </p:cNvPr>
          <p:cNvSpPr txBox="1"/>
          <p:nvPr/>
        </p:nvSpPr>
        <p:spPr>
          <a:xfrm>
            <a:off x="1361661" y="1659835"/>
            <a:ext cx="3955774" cy="1948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97092F-08F4-8D1D-BB5C-B3330902B681}"/>
              </a:ext>
            </a:extLst>
          </p:cNvPr>
          <p:cNvSpPr txBox="1"/>
          <p:nvPr/>
        </p:nvSpPr>
        <p:spPr>
          <a:xfrm>
            <a:off x="1013789" y="1828802"/>
            <a:ext cx="10197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Sometimes no specific manifestations is given—just says has a demon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184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8888</TotalTime>
  <Words>2043</Words>
  <Application>Microsoft Office PowerPoint</Application>
  <PresentationFormat>Widescreen</PresentationFormat>
  <Paragraphs>146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Cambria</vt:lpstr>
      <vt:lpstr>Office Theme</vt:lpstr>
      <vt:lpstr>Demon Possession  and the Unpardonable Sin</vt:lpstr>
      <vt:lpstr>The Text—Mark 3:22-30</vt:lpstr>
      <vt:lpstr>Background Information About Demon Possession</vt:lpstr>
      <vt:lpstr>Background Information About Demon Possession</vt:lpstr>
      <vt:lpstr>Background Information About Demon Possession</vt:lpstr>
      <vt:lpstr>Background Information About Demon Possession</vt:lpstr>
      <vt:lpstr>Background Information About Demon Possession</vt:lpstr>
      <vt:lpstr>Manifestations of Demon Possession</vt:lpstr>
      <vt:lpstr>Manifestations of Demon Possession</vt:lpstr>
      <vt:lpstr>Manifestations of Demon Possession</vt:lpstr>
      <vt:lpstr>Manifestations of Demon Possession</vt:lpstr>
      <vt:lpstr>Manifestations of Demon Possession</vt:lpstr>
      <vt:lpstr>Truths Known About Demon Possession</vt:lpstr>
      <vt:lpstr>Truths Known About Demon Possession</vt:lpstr>
      <vt:lpstr>Truths Known About Demon Possession</vt:lpstr>
      <vt:lpstr>Truths Known About Demon Possession</vt:lpstr>
      <vt:lpstr>Truths Known About Demon Possession</vt:lpstr>
      <vt:lpstr>Truths Known About Demon Possession</vt:lpstr>
      <vt:lpstr>Truths Known About Demon Possession</vt:lpstr>
      <vt:lpstr>Possession and the Unpardonable Sin</vt:lpstr>
      <vt:lpstr>Possession and the Unpardonable Sin</vt:lpstr>
      <vt:lpstr>Possession and the Unpardonable Sin</vt:lpstr>
      <vt:lpstr>Possession and the Unpardonable Sin</vt:lpstr>
      <vt:lpstr>Possession and the Unpardonable Sin</vt:lpstr>
      <vt:lpstr>Possession and the Unpardonable Sin</vt:lpstr>
      <vt:lpstr>Possession and the Unpardonable Sin</vt:lpstr>
      <vt:lpstr>Possession and the Unpardonable Sin</vt:lpstr>
      <vt:lpstr>Possession and the Unpardonable Sin</vt:lpstr>
      <vt:lpstr>Possession and the Unpardonable Sin</vt:lpstr>
      <vt:lpstr>Jesus Came to Destroy the Devil</vt:lpstr>
      <vt:lpstr>Jesus Came to Destroy the Devil</vt:lpstr>
      <vt:lpstr>Jesus Came to Destroy the Devil</vt:lpstr>
      <vt:lpstr>Jesus Came to Destroy the Devil</vt:lpstr>
      <vt:lpstr> Submission to the Will of Jesus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165</cp:revision>
  <cp:lastPrinted>2023-02-19T21:44:42Z</cp:lastPrinted>
  <dcterms:modified xsi:type="dcterms:W3CDTF">2023-02-19T22:55:58Z</dcterms:modified>
</cp:coreProperties>
</file>