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9"/>
  </p:notesMasterIdLst>
  <p:sldIdLst>
    <p:sldId id="256" r:id="rId2"/>
    <p:sldId id="1879" r:id="rId3"/>
    <p:sldId id="1886" r:id="rId4"/>
    <p:sldId id="1922" r:id="rId5"/>
    <p:sldId id="1923" r:id="rId6"/>
    <p:sldId id="1926" r:id="rId7"/>
    <p:sldId id="1927" r:id="rId8"/>
    <p:sldId id="1928" r:id="rId9"/>
    <p:sldId id="1924" r:id="rId10"/>
    <p:sldId id="1925" r:id="rId11"/>
    <p:sldId id="1929" r:id="rId12"/>
    <p:sldId id="1916" r:id="rId13"/>
    <p:sldId id="1930" r:id="rId14"/>
    <p:sldId id="1931" r:id="rId15"/>
    <p:sldId id="1932" r:id="rId16"/>
    <p:sldId id="1933" r:id="rId17"/>
    <p:sldId id="1934" r:id="rId18"/>
    <p:sldId id="1935" r:id="rId19"/>
    <p:sldId id="1936" r:id="rId20"/>
    <p:sldId id="1937" r:id="rId21"/>
    <p:sldId id="1938" r:id="rId22"/>
    <p:sldId id="1918" r:id="rId23"/>
    <p:sldId id="1942" r:id="rId24"/>
    <p:sldId id="1943" r:id="rId25"/>
    <p:sldId id="1944" r:id="rId26"/>
    <p:sldId id="1945" r:id="rId27"/>
    <p:sldId id="1920" r:id="rId28"/>
    <p:sldId id="1951" r:id="rId29"/>
    <p:sldId id="1952" r:id="rId30"/>
    <p:sldId id="1953" r:id="rId31"/>
    <p:sldId id="1954" r:id="rId32"/>
    <p:sldId id="1955" r:id="rId33"/>
    <p:sldId id="1956" r:id="rId34"/>
    <p:sldId id="1946" r:id="rId35"/>
    <p:sldId id="1947" r:id="rId36"/>
    <p:sldId id="1921" r:id="rId37"/>
    <p:sldId id="1809" r:id="rId38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 Jenkins" initials="DJ" lastIdx="3" clrIdx="0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DCA"/>
    <a:srgbClr val="4472C4"/>
    <a:srgbClr val="F9E6CB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57" autoAdjust="0"/>
    <p:restoredTop sz="94660"/>
  </p:normalViewPr>
  <p:slideViewPr>
    <p:cSldViewPr snapToGrid="0">
      <p:cViewPr>
        <p:scale>
          <a:sx n="77" d="100"/>
          <a:sy n="77" d="100"/>
        </p:scale>
        <p:origin x="43" y="43"/>
      </p:cViewPr>
      <p:guideLst>
        <p:guide orient="horz" pos="2184"/>
        <p:guide pos="384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9513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04" tIns="94204" rIns="94204" bIns="94204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273153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52142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0355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18381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46413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675729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29429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842379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27987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28538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666757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207443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19523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971886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38593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99325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797401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088150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6883975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95475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4305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487194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714802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26300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1754059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006137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5068879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3016208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409939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7906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273247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14532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26841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683573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41361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spcFirstLastPara="1" wrap="square" lIns="94204" tIns="94204" rIns="94204" bIns="94204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87751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156784" y="0"/>
            <a:ext cx="11878432" cy="2108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tabLst>
                <a:tab pos="3032125" algn="l"/>
              </a:tabLst>
            </a:pPr>
            <a:r>
              <a:rPr lang="en-US" sz="5400" b="1" dirty="0"/>
              <a:t>Pilate and Jesus’ Trial</a:t>
            </a:r>
            <a:endParaRPr sz="48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13695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dirty="0"/>
              <a:t>Matt. 27:21-24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5499"/>
            <a:ext cx="9237304" cy="954389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Before He Comes Before Pilate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02999" y="1649897"/>
            <a:ext cx="10996521" cy="3775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Arrested in Gethsemane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His first trial—before Annas, the “ex-high priest”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His second trial—before Caiaphas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Mocked, beaten, blindfolded, struck, spat upon, reviled, blasphemed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Difficulty of finding witnesses against Him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Decision=those who blaspheme God must die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Peter’s denies Him three times</a:t>
            </a: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At daylight, decision: Take Him to Pilate to be tried &amp;  killed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922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5499"/>
            <a:ext cx="9237304" cy="954389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Before He Comes Before Pilate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02999" y="1649897"/>
            <a:ext cx="10996521" cy="4257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Arrested in Gethsemane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His first trial—before Annas, the “ex-high priest”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His second trial—before Caiaphas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Mocked, beaten, blindfolded, struck, spat upon, reviled, blasphemed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Difficulty of finding witnesses against Him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Decision=those who blaspheme God must die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Peter’s denies Him three times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At daylight, decision: Take Him to Pilate to be tried &amp;  killed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Judas gives silver back to Jews and takes his life</a:t>
            </a:r>
          </a:p>
        </p:txBody>
      </p:sp>
    </p:spTree>
    <p:extLst>
      <p:ext uri="{BB962C8B-B14F-4D97-AF65-F5344CB8AC3E}">
        <p14:creationId xmlns:p14="http://schemas.microsoft.com/office/powerpoint/2010/main" val="4115628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5499"/>
            <a:ext cx="9237304" cy="954389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Jesus Before Pilate</a:t>
            </a:r>
          </a:p>
        </p:txBody>
      </p:sp>
    </p:spTree>
    <p:extLst>
      <p:ext uri="{BB962C8B-B14F-4D97-AF65-F5344CB8AC3E}">
        <p14:creationId xmlns:p14="http://schemas.microsoft.com/office/powerpoint/2010/main" val="1963762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5499"/>
            <a:ext cx="9237304" cy="954389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Jesus Before Pilate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02999" y="1649897"/>
            <a:ext cx="113052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third trial:  Pontus Pilate, the Roman governor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517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5499"/>
            <a:ext cx="9237304" cy="954389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Jesus Before Pilate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02999" y="1649897"/>
            <a:ext cx="11305297" cy="1487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His third trial:  Pontus Pilate, the Roman governor</a:t>
            </a: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Early on Friday morning: brought to Pilate at the Praetorium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81590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5499"/>
            <a:ext cx="9237304" cy="954389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Jesus Before Pilate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02999" y="1649897"/>
            <a:ext cx="11305297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His third trial:  Pontus Pilate, the Roman governor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Early on Friday morning: brought to Pilate at the Praetorium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Pilate asks, “What accusations to you bring against Him?”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166518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5499"/>
            <a:ext cx="9237304" cy="954389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Jesus Before Pilate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02999" y="1649897"/>
            <a:ext cx="11305297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His third trial:  Pontus Pilate, the Roman governor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Early on Friday morning: brought to Pilate at the Praetorium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Pilate asks, “What accusations to you bring against Him?”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Jews’ response: Forbids taxes and says he is Messiah &amp; King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669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5499"/>
            <a:ext cx="9237304" cy="954389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Jesus Before Pilate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02999" y="1649897"/>
            <a:ext cx="11305297" cy="2934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His third trial:  Pontus Pilate, the Roman governor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Early on Friday morning: brought to Pilate at the Praetorium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Pilate asks, “What accusations to you bring against Him?”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Jews’ response: Forbids taxes and says he is Messiah &amp; King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Pilate (inside praetorium) asks, “Are you the king of the Jews?”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837106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5499"/>
            <a:ext cx="9237304" cy="954389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Jesus Before Pilate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02999" y="1649897"/>
            <a:ext cx="11305297" cy="2934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His third trial:  Pontus Pilate, the Roman governor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Early on Friday morning: brought to Pilate at the Praetorium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Pilate asks, “What accusations to you bring against Him?”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Jews’ response: Forbids taxes and says he is Messiah &amp; King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Pilate (inside praetorium) asks, “Are you the king of the Jews?”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Pilate’s first defense: “I find no fault in this man.”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688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5499"/>
            <a:ext cx="9237304" cy="954389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Jesus Before Pilate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02999" y="1649897"/>
            <a:ext cx="1130529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His third trial:  Pontus Pilate, the Roman governor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Early on Friday morning: brought to Pilate at the Praetorium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Pilate asks, “What accusations to you bring against Him?”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Jews’ response: Forbids taxes and says he is Messiah &amp; King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Pilate (inside praetorium) asks, “Are you the king of the Jews?”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Pilate’s first defense: “I find no fault in this man.”</a:t>
            </a: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Jew’s response:  causing trouble in Judea and Galilee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159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597408" y="1649897"/>
            <a:ext cx="10850880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21  The governor answered and said to them, "Which of the two do you want me to release to you?" They said, "Barabbas!" </a:t>
            </a:r>
          </a:p>
          <a:p>
            <a:pPr marR="0" algn="just" rtl="0">
              <a:spcAft>
                <a:spcPts val="600"/>
              </a:spcAft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22  Pilate said to them, "What then shall I do with Jesus who is called Christ?" They all said to him, "Let Him be crucified!" </a:t>
            </a:r>
          </a:p>
          <a:p>
            <a:pPr marR="0" algn="just" rtl="0">
              <a:spcAft>
                <a:spcPts val="600"/>
              </a:spcAft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23  Then the governor said, "Why, what evil has He done?" But they cried out all the more, saying, "Let Him be crucified!" </a:t>
            </a:r>
          </a:p>
          <a:p>
            <a:pPr marR="0" algn="just" rtl="0">
              <a:spcAft>
                <a:spcPts val="600"/>
              </a:spcAft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24  When Pilate saw that he could not prevail at all, but rather that a tumult was rising, he took water and washed his hands before the multitude, saying, "I am innocent of the blood of this just Person. You see to it." 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A7C4F34-293A-EA38-713F-EEFEE29C7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Text—Matt. 27:21-24</a:t>
            </a:r>
          </a:p>
        </p:txBody>
      </p:sp>
    </p:spTree>
    <p:extLst>
      <p:ext uri="{BB962C8B-B14F-4D97-AF65-F5344CB8AC3E}">
        <p14:creationId xmlns:p14="http://schemas.microsoft.com/office/powerpoint/2010/main" val="30531330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5499"/>
            <a:ext cx="9237304" cy="954389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Jesus Before Pilate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02999" y="1649897"/>
            <a:ext cx="11305297" cy="3898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His third trial:  Pontus Pilate, the Roman governor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Early on Friday morning: brought to Pilate at the Praetorium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Pilate asks, “What accusations to you bring against Him?”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Jews’ response: Forbids taxes and says he is Messiah &amp; King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Pilate (inside praetorium) asks, “Are you the king of the Jews?”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Pilate’s first defense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“I find no fault in this man.”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Jew’s response:  causing trouble in Judea and Galilee</a:t>
            </a: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lvl="2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Pilates second defense: If He is a Galilean, send to Herod</a:t>
            </a:r>
          </a:p>
        </p:txBody>
      </p:sp>
    </p:spTree>
    <p:extLst>
      <p:ext uri="{BB962C8B-B14F-4D97-AF65-F5344CB8AC3E}">
        <p14:creationId xmlns:p14="http://schemas.microsoft.com/office/powerpoint/2010/main" val="40891045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5499"/>
            <a:ext cx="9237304" cy="954389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Jesus Before Pilate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02999" y="1649897"/>
            <a:ext cx="11305297" cy="4380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His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third trial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 Pontus Pilate, the Roman governor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Early on Friday morning: brought to Pilate at the Praetorium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Pilate asks, “What accusations to you bring against Him?”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Jews’ response: Forbids taxes and says he is Messiah &amp; King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Pilate (inside praetorium) asks, “Are you the king of the Jews?”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Pilate’s first defense: “I find no fault in this man.”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Jew’s response:  causing trouble in Judea and Galilee</a:t>
            </a:r>
          </a:p>
          <a:p>
            <a:pPr marL="288925" lvl="2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Pilates second defense: If He is a Galilean, send to Herod</a:t>
            </a:r>
          </a:p>
          <a:p>
            <a:pPr marL="288925" lvl="2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fourth trial:  Herod Antipas, the Tetrarch</a:t>
            </a:r>
          </a:p>
        </p:txBody>
      </p:sp>
    </p:spTree>
    <p:extLst>
      <p:ext uri="{BB962C8B-B14F-4D97-AF65-F5344CB8AC3E}">
        <p14:creationId xmlns:p14="http://schemas.microsoft.com/office/powerpoint/2010/main" val="17780860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5499"/>
            <a:ext cx="9237304" cy="954389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Jesus Before Herod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12411456" y="1034344"/>
            <a:ext cx="25115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9  that if 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you confess with your mouth 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 Lord Jesus and believe in your heart that God has raised Him from the dead, you will be saved.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 10  For with</a:t>
            </a: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02999" y="1649897"/>
            <a:ext cx="1130529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fourth trial:  Herod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Herod questions Him, Jesus says nothing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Jews vehemently accuse Jesus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Treated with contempt, arrayed in robe, sent back to Pilate</a:t>
            </a:r>
          </a:p>
        </p:txBody>
      </p:sp>
    </p:spTree>
    <p:extLst>
      <p:ext uri="{BB962C8B-B14F-4D97-AF65-F5344CB8AC3E}">
        <p14:creationId xmlns:p14="http://schemas.microsoft.com/office/powerpoint/2010/main" val="23766021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5499"/>
            <a:ext cx="9237304" cy="954389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Jesus Before Herod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12411456" y="1034344"/>
            <a:ext cx="25115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9  that if 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you confess with your mouth 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 Lord Jesus and believe in your heart that God has raised Him from the dead, you will be saved.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 10  For with</a:t>
            </a: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02999" y="1649897"/>
            <a:ext cx="113052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fourth trial:  Herod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0174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5499"/>
            <a:ext cx="9237304" cy="954389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Jesus Before Herod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12411456" y="1034344"/>
            <a:ext cx="25115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9  that if 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you confess with your mouth 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 Lord Jesus and believe in your heart that God has raised Him from the dead, you will be saved.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 10  For with</a:t>
            </a: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02999" y="1649897"/>
            <a:ext cx="11305297" cy="1364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fourth trial:  Herod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Herod questions Him, Jesus says nothing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24707708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5499"/>
            <a:ext cx="9237304" cy="954389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Jesus Before Herod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12411456" y="1034344"/>
            <a:ext cx="25115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9  that if 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you confess with your mouth 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 Lord Jesus and believe in your heart that God has raised Him from the dead, you will be saved.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 10  For with</a:t>
            </a: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02999" y="1649897"/>
            <a:ext cx="11305297" cy="1364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fourth trial:  Herod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Herod questions Him, Jesus says nothing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Jews vehemently accuse Jesus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9710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5499"/>
            <a:ext cx="9237304" cy="954389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Jesus Before Herod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12411456" y="1034344"/>
            <a:ext cx="25115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9  that if 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you confess with your mouth 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 Lord Jesus and believe in your heart that God has raised Him from the dead, you will be saved.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 10  For with</a:t>
            </a: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02999" y="1649897"/>
            <a:ext cx="1130529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fourth trial:  Herod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Herod questions Him, Jesus says nothing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Jews vehemently accuse Jesus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Treated with contempt, arrayed in robe, sent back to Pilate</a:t>
            </a:r>
          </a:p>
        </p:txBody>
      </p:sp>
    </p:spTree>
    <p:extLst>
      <p:ext uri="{BB962C8B-B14F-4D97-AF65-F5344CB8AC3E}">
        <p14:creationId xmlns:p14="http://schemas.microsoft.com/office/powerpoint/2010/main" val="33559852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5499"/>
            <a:ext cx="9237304" cy="954389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Jesus Before Pilate Again, </a:t>
            </a:r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cont.</a:t>
            </a:r>
            <a:endParaRPr lang="en-US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12411456" y="1034344"/>
            <a:ext cx="25115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9  that if 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you confess with your mouth 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 Lord Jesus and believe in your heart that God has raised Him from the dead, you will be saved.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 10  For with</a:t>
            </a: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02999" y="1649897"/>
            <a:ext cx="113052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Pilate third defense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146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5499"/>
            <a:ext cx="9237304" cy="954389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Jesus Before Pilate Again, </a:t>
            </a:r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cont.</a:t>
            </a:r>
            <a:endParaRPr lang="en-US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12411456" y="1034344"/>
            <a:ext cx="25115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9  that if 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you confess with your mouth 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 Lord Jesus and believe in your heart that God has raised Him from the dead, you will be saved.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 10  For with</a:t>
            </a: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02999" y="1649897"/>
            <a:ext cx="11305297" cy="943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Pilate third defense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I find no fault with Him, neither does Herod</a:t>
            </a:r>
          </a:p>
        </p:txBody>
      </p:sp>
    </p:spTree>
    <p:extLst>
      <p:ext uri="{BB962C8B-B14F-4D97-AF65-F5344CB8AC3E}">
        <p14:creationId xmlns:p14="http://schemas.microsoft.com/office/powerpoint/2010/main" val="4707546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5499"/>
            <a:ext cx="9237304" cy="954389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Jesus Before Pilate Again, </a:t>
            </a:r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cont.</a:t>
            </a:r>
            <a:endParaRPr lang="en-US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12411456" y="1034344"/>
            <a:ext cx="25115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9  that if 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you confess with your mouth 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 Lord Jesus and believe in your heart that God has raised Him from the dead, you will be saved.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 10  For with</a:t>
            </a: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02999" y="1649897"/>
            <a:ext cx="11305297" cy="1364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Pilate third defense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I find no fault with Him, neither does Herod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He has done nothing worthy of death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195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5499"/>
            <a:ext cx="9237304" cy="954389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Before He Comes Before Pilate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02999" y="1649897"/>
            <a:ext cx="109965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Arrested in Gethsemane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5714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5499"/>
            <a:ext cx="9237304" cy="954389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Jesus Before Pilate Again, </a:t>
            </a:r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cont.</a:t>
            </a:r>
            <a:endParaRPr lang="en-US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12411456" y="1034344"/>
            <a:ext cx="25115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9  that if 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you confess with your mouth 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 Lord Jesus and believe in your heart that God has raised Him from the dead, you will be saved.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 10  For with</a:t>
            </a: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02999" y="1649897"/>
            <a:ext cx="1130529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Pilate third defense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I find no fault with Him, neither does Herod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He has done nothing worthy of death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Pilate’s fourth defense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4656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5499"/>
            <a:ext cx="9237304" cy="954389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Jesus Before Pilate Again, </a:t>
            </a:r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cont.</a:t>
            </a:r>
            <a:endParaRPr lang="en-US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12411456" y="1034344"/>
            <a:ext cx="25115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9  that if 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you confess with your mouth 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 Lord Jesus and believe in your heart that God has raised Him from the dead, you will be saved.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 10  For with</a:t>
            </a: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02999" y="1649897"/>
            <a:ext cx="11305297" cy="2267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Pilate third defense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I find no fault with Him, neither does Herod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He has done nothing worthy of death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Pilate’s fourth defense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-  Chose between Jesus and Barabbas</a:t>
            </a:r>
          </a:p>
        </p:txBody>
      </p:sp>
    </p:spTree>
    <p:extLst>
      <p:ext uri="{BB962C8B-B14F-4D97-AF65-F5344CB8AC3E}">
        <p14:creationId xmlns:p14="http://schemas.microsoft.com/office/powerpoint/2010/main" val="12552250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5499"/>
            <a:ext cx="9237304" cy="954389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Jesus Before Pilate Again, </a:t>
            </a:r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cont.</a:t>
            </a:r>
            <a:endParaRPr lang="en-US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12411456" y="1034344"/>
            <a:ext cx="25115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9  that if 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you confess with your mouth 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 Lord Jesus and believe in your heart that God has raised Him from the dead, you will be saved.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 10  For with</a:t>
            </a: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02999" y="1649897"/>
            <a:ext cx="11305297" cy="2687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Pilate third defense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I find no fault with Him, neither does Herod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He has done nothing worthy of death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Pilate’s fourth defense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-  Chose between Jesus and Barabbas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-  Do you want me to release to you your king?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5082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5499"/>
            <a:ext cx="9237304" cy="954389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Jesus Before Pilate Again, </a:t>
            </a:r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cont.</a:t>
            </a:r>
            <a:endParaRPr lang="en-US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12411456" y="1034344"/>
            <a:ext cx="25115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9  that if 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you confess with your mouth 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 Lord Jesus and believe in your heart that God has raised Him from the dead, you will be saved.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 10  For with</a:t>
            </a: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02999" y="1649897"/>
            <a:ext cx="1130529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Pilate third defense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I find no fault with Him, neither does Herod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He has done nothing worthy of death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Pilate’s fourth defense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-  Chose between Jesus and Barabbas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-  Do you want me to release to you your king?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-  Scourged Jesus, crown of thorns, a purple robe-- “Behold the man”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7027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5499"/>
            <a:ext cx="9237304" cy="954389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Jesus Before Pilate Again, </a:t>
            </a:r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cont.</a:t>
            </a:r>
            <a:endParaRPr lang="en-US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12411456" y="1034344"/>
            <a:ext cx="25115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9  that if 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you confess with your mouth 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 Lord Jesus and believe in your heart that God has raised Him from the dead, you will be saved.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 10  For with</a:t>
            </a: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02999" y="1649897"/>
            <a:ext cx="11305297" cy="3652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Pilate third defense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I find no fault with Him, neither does Herod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He has done nothing worthy of death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Pilate’s fourth defense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-  Chose between Jesus and Barabbas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-  Do you want me to release to you your king?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-  Scourged Jesus, crown of thorns, a purple robe-- “Behold the man”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Jews’ response: He should die for he said he is Son of God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2489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5499"/>
            <a:ext cx="9237304" cy="954389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Jesus Before Pilate Again, </a:t>
            </a:r>
            <a:r>
              <a:rPr lang="en-US" sz="36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cont.</a:t>
            </a:r>
            <a:endParaRPr lang="en-US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4D9CD3-462A-A277-765F-E9383995E7D8}"/>
              </a:ext>
            </a:extLst>
          </p:cNvPr>
          <p:cNvSpPr txBox="1"/>
          <p:nvPr/>
        </p:nvSpPr>
        <p:spPr>
          <a:xfrm>
            <a:off x="12411456" y="1034344"/>
            <a:ext cx="25115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9  that if </a:t>
            </a:r>
            <a:r>
              <a:rPr lang="en-US" sz="1800" b="1" u="none" strike="noStrike" baseline="0" dirty="0">
                <a:solidFill>
                  <a:srgbClr val="FFFF00"/>
                </a:solidFill>
                <a:latin typeface="Verdana" panose="020B0604030504040204" pitchFamily="34" charset="0"/>
              </a:rPr>
              <a:t>you confess with your mouth </a:t>
            </a:r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the Lord Jesus and believe in your heart that God has raised Him from the dead, you will be saved. </a:t>
            </a:r>
          </a:p>
          <a:p>
            <a:pPr marR="0" algn="just" rtl="0"/>
            <a:r>
              <a:rPr lang="en-US" sz="1800" b="1" u="none" strike="noStrike" baseline="0" dirty="0">
                <a:solidFill>
                  <a:schemeClr val="bg1"/>
                </a:solidFill>
                <a:latin typeface="Verdana" panose="020B0604030504040204" pitchFamily="34" charset="0"/>
              </a:rPr>
              <a:t>  10  For with</a:t>
            </a: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02999" y="1649897"/>
            <a:ext cx="11305297" cy="4134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Pilate third defense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I find no fault with Him, neither does Herod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He has done nothing worthy of death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Pilate’s fourth defense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-  Chose between Jesus and Barabbas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-  Do you want me to release to you your king?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-  Scourged Jesus, crown of thorns, a purple robe-- “Behold the man”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Jews’ response: He should die for he said he is Son of God</a:t>
            </a: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Pilate washes his hands, “I am innocent of this man’s blood.”</a:t>
            </a:r>
          </a:p>
        </p:txBody>
      </p:sp>
    </p:spTree>
    <p:extLst>
      <p:ext uri="{BB962C8B-B14F-4D97-AF65-F5344CB8AC3E}">
        <p14:creationId xmlns:p14="http://schemas.microsoft.com/office/powerpoint/2010/main" val="10438346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597408" y="1649897"/>
            <a:ext cx="10850880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21  The governor answered and said to them, "Which of the two do you want me to release to you?" They said, "Barabbas!" </a:t>
            </a:r>
          </a:p>
          <a:p>
            <a:pPr marR="0" algn="just" rtl="0">
              <a:spcAft>
                <a:spcPts val="600"/>
              </a:spcAft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22  Pilate said to them, "What then shall I do with Jesus who is called Christ?" They all said to him, "Let Him be crucified!" </a:t>
            </a:r>
          </a:p>
          <a:p>
            <a:pPr marR="0" algn="just" rtl="0">
              <a:spcAft>
                <a:spcPts val="600"/>
              </a:spcAft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23  Then the governor said, "Why, what evil has He done?" But they cried out all the more, saying, "Let Him be crucified!" </a:t>
            </a:r>
          </a:p>
          <a:p>
            <a:pPr marR="0" algn="just" rtl="0">
              <a:spcAft>
                <a:spcPts val="600"/>
              </a:spcAft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24  When Pilate saw that he could not prevail at all, but rather that a tumult was rising, he took water and washed his hands before the multitude, saying, "</a:t>
            </a:r>
            <a:r>
              <a:rPr lang="en-US" sz="28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am innocent of the blood 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this just Person. You see to it." 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A7C4F34-293A-EA38-713F-EEFEE29C7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Application of The Text</a:t>
            </a:r>
          </a:p>
        </p:txBody>
      </p:sp>
    </p:spTree>
    <p:extLst>
      <p:ext uri="{BB962C8B-B14F-4D97-AF65-F5344CB8AC3E}">
        <p14:creationId xmlns:p14="http://schemas.microsoft.com/office/powerpoint/2010/main" val="9028645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Let His Blood Makes You Innocent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715618" y="1687159"/>
            <a:ext cx="10903226" cy="4193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Believe 							 					   John 8:24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Repent												   Luke 13:3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Confess Your Faith								   Romans 10:9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Baptized/Immersed							   Acts 2:38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</a:rPr>
              <a:t>  When You Do These, He Adds You to His Flock, His Church</a:t>
            </a: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457200" lvl="3" indent="-45720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As a Christian, Live Faithfully Until You Die		   Rev. 2:10</a:t>
            </a:r>
            <a:endParaRPr lang="en-US" sz="28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895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5499"/>
            <a:ext cx="9237304" cy="954389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Before He Comes Before Pilate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02999" y="1649897"/>
            <a:ext cx="10996521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Arrested in Gethsemane</a:t>
            </a:r>
            <a:endParaRPr lang="en-US" sz="2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His first trial—before Annas, the “ex-high priest”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115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5499"/>
            <a:ext cx="9237304" cy="954389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Before He Comes Before Pilate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02999" y="1649897"/>
            <a:ext cx="10996521" cy="1549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Arrested in Gethsemane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His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trial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—before Annas, the “ex-high priest”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His second trial—before Caiaphas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328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5499"/>
            <a:ext cx="9237304" cy="954389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Before He Comes Before Pilate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02999" y="1649897"/>
            <a:ext cx="10996521" cy="2390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Arrested in Gethsemane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His first trial—before Annas, the “ex-high priest”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His second trial—before Caiaphas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Mocked, beaten, blindfolded, struck, spat upon, reviled, blasphemed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115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5499"/>
            <a:ext cx="9237304" cy="954389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Before He Comes Before Pilate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02999" y="1649897"/>
            <a:ext cx="10996521" cy="2390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Arrested in Gethsemane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His first trial—before Annas, the “ex-high priest”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His second trial—before Caiaphas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Mocked, beaten, blindfolded, struck, spat upon, reviled, blasphemed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Difficulty of finding witnesses against Him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917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5499"/>
            <a:ext cx="9237304" cy="954389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Before He Comes Before Pilate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02999" y="1649897"/>
            <a:ext cx="10996521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Arrested in Gethsemane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His first trial—before Annas, the “ex-high priest”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His second trial—before Caiaphas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Mocked, beaten, blindfolded, struck, spat upon, reviled, blasphemed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Difficulty of finding witnesses against Him</a:t>
            </a: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Decision=those who blaspheme God must die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12931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470992" y="435499"/>
            <a:ext cx="9237304" cy="954389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 Before He Comes Before Pilate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7BC80-CB94-2391-71ED-C7B7D35250F9}"/>
              </a:ext>
            </a:extLst>
          </p:cNvPr>
          <p:cNvSpPr txBox="1"/>
          <p:nvPr/>
        </p:nvSpPr>
        <p:spPr>
          <a:xfrm>
            <a:off x="402999" y="1649897"/>
            <a:ext cx="10996521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Arrested in Gethsemane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His first trial—before Annas, the “ex-high priest”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His second trial—before Caiaphas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Mocked, beaten, blindfolded, struck, spat upon, reviled, blasphemed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Difficulty of finding witnesses against Him</a:t>
            </a:r>
          </a:p>
          <a:p>
            <a:pPr lvl="1">
              <a:spcAft>
                <a:spcPts val="4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Decision=those who blaspheme God must die</a:t>
            </a:r>
          </a:p>
          <a:p>
            <a:pPr marL="288925" lvl="1" indent="-288925">
              <a:spcAft>
                <a:spcPts val="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Peter’s denies Him three times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74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14153</TotalTime>
  <Words>2594</Words>
  <Application>Microsoft Office PowerPoint</Application>
  <PresentationFormat>Widescreen</PresentationFormat>
  <Paragraphs>237</Paragraphs>
  <Slides>37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Calibri</vt:lpstr>
      <vt:lpstr>Cambria</vt:lpstr>
      <vt:lpstr>Verdana</vt:lpstr>
      <vt:lpstr>Office Theme</vt:lpstr>
      <vt:lpstr>Pilate and Jesus’ Trial</vt:lpstr>
      <vt:lpstr>The Text—Matt. 27:21-24</vt:lpstr>
      <vt:lpstr> Before He Comes Before Pilate</vt:lpstr>
      <vt:lpstr> Before He Comes Before Pilate</vt:lpstr>
      <vt:lpstr> Before He Comes Before Pilate</vt:lpstr>
      <vt:lpstr> Before He Comes Before Pilate</vt:lpstr>
      <vt:lpstr> Before He Comes Before Pilate</vt:lpstr>
      <vt:lpstr> Before He Comes Before Pilate</vt:lpstr>
      <vt:lpstr> Before He Comes Before Pilate</vt:lpstr>
      <vt:lpstr> Before He Comes Before Pilate</vt:lpstr>
      <vt:lpstr> Before He Comes Before Pilate</vt:lpstr>
      <vt:lpstr> Jesus Before Pilate</vt:lpstr>
      <vt:lpstr> Jesus Before Pilate</vt:lpstr>
      <vt:lpstr> Jesus Before Pilate</vt:lpstr>
      <vt:lpstr> Jesus Before Pilate</vt:lpstr>
      <vt:lpstr> Jesus Before Pilate</vt:lpstr>
      <vt:lpstr> Jesus Before Pilate</vt:lpstr>
      <vt:lpstr> Jesus Before Pilate</vt:lpstr>
      <vt:lpstr> Jesus Before Pilate</vt:lpstr>
      <vt:lpstr> Jesus Before Pilate</vt:lpstr>
      <vt:lpstr> Jesus Before Pilate</vt:lpstr>
      <vt:lpstr> Jesus Before Herod</vt:lpstr>
      <vt:lpstr> Jesus Before Herod</vt:lpstr>
      <vt:lpstr> Jesus Before Herod</vt:lpstr>
      <vt:lpstr> Jesus Before Herod</vt:lpstr>
      <vt:lpstr> Jesus Before Herod</vt:lpstr>
      <vt:lpstr> Jesus Before Pilate Again, cont.</vt:lpstr>
      <vt:lpstr> Jesus Before Pilate Again, cont.</vt:lpstr>
      <vt:lpstr> Jesus Before Pilate Again, cont.</vt:lpstr>
      <vt:lpstr> Jesus Before Pilate Again, cont.</vt:lpstr>
      <vt:lpstr> Jesus Before Pilate Again, cont.</vt:lpstr>
      <vt:lpstr> Jesus Before Pilate Again, cont.</vt:lpstr>
      <vt:lpstr> Jesus Before Pilate Again, cont.</vt:lpstr>
      <vt:lpstr> Jesus Before Pilate Again, cont.</vt:lpstr>
      <vt:lpstr> Jesus Before Pilate Again, cont.</vt:lpstr>
      <vt:lpstr>Application of The Text</vt:lpstr>
      <vt:lpstr>Let His Blood Makes You Innocent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Dan Jenkins</cp:lastModifiedBy>
  <cp:revision>180</cp:revision>
  <cp:lastPrinted>2023-02-19T12:53:54Z</cp:lastPrinted>
  <dcterms:modified xsi:type="dcterms:W3CDTF">2023-02-19T13:05:33Z</dcterms:modified>
</cp:coreProperties>
</file>