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1879" r:id="rId3"/>
    <p:sldId id="1922" r:id="rId4"/>
    <p:sldId id="1923" r:id="rId5"/>
    <p:sldId id="1924" r:id="rId6"/>
    <p:sldId id="1925" r:id="rId7"/>
    <p:sldId id="1886" r:id="rId8"/>
    <p:sldId id="1919" r:id="rId9"/>
    <p:sldId id="1920" r:id="rId10"/>
    <p:sldId id="1921" r:id="rId11"/>
    <p:sldId id="1809" r:id="rId12"/>
  </p:sldIdLst>
  <p:sldSz cx="12192000" cy="6858000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 Jenkins" initials="DJ" lastIdx="4" clrIdx="0">
    <p:extLst>
      <p:ext uri="{19B8F6BF-5375-455C-9EA6-DF929625EA0E}">
        <p15:presenceInfo xmlns:p15="http://schemas.microsoft.com/office/powerpoint/2012/main" userId="0cbe366903348d3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56" y="66"/>
      </p:cViewPr>
      <p:guideLst>
        <p:guide orient="horz" pos="2184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12T15:24:48.276" idx="4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5538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99" tIns="93299" rIns="93299" bIns="93299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9039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66757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697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24308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0606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3084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4871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76857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299" tIns="93299" rIns="93299" bIns="9329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0108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0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tabLst>
                <a:tab pos="3032125" algn="l"/>
              </a:tabLst>
            </a:pPr>
            <a:r>
              <a:rPr lang="en-US" sz="5400" b="1" dirty="0"/>
              <a:t>Lesser Known Parables of Jesus</a:t>
            </a:r>
            <a:endParaRPr sz="48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dirty="0"/>
              <a:t>Matt. 13:34-35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584173" y="119434"/>
            <a:ext cx="9362661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US" sz="42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Parable That Caused His Death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725557" y="1361664"/>
            <a:ext cx="10942983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3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  "Hear another parable: There was a certain landowner who planted a vineyard and set a hedge around it, dug a winepress in it and built a tower. And he leased it to vinedressers and went into a far country. </a:t>
            </a:r>
          </a:p>
          <a:p>
            <a:pPr marR="0" algn="just" rtl="0"/>
            <a:r>
              <a:rPr lang="en-US" sz="2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34  Now when vintage-time drew near, he sent his servants to the vinedressers, that they might receive its fruit. </a:t>
            </a:r>
          </a:p>
          <a:p>
            <a:pPr marR="0" algn="just" rtl="0"/>
            <a:r>
              <a:rPr lang="en-US" sz="2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35  And the vinedressers took his servants, beat one, killed one, and stoned another. </a:t>
            </a:r>
          </a:p>
          <a:p>
            <a:pPr marR="0" algn="just" rtl="0"/>
            <a:r>
              <a:rPr lang="en-US" sz="2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36  Again he sent other servants, more than the first, and they did likewise to them. </a:t>
            </a:r>
          </a:p>
          <a:p>
            <a:pPr marR="0" algn="just" rtl="0"/>
            <a:r>
              <a:rPr lang="en-US" sz="2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37  Then last of all he sent his son to them, saying, 'They will respect my son.' </a:t>
            </a:r>
          </a:p>
          <a:p>
            <a:pPr marR="0" algn="just" rtl="0"/>
            <a:r>
              <a:rPr lang="en-US" sz="2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38  But when the vinedressers saw the son, they said among themselves, 'This is the heir. Come, let us kill him and seize his inheritance.' </a:t>
            </a:r>
          </a:p>
          <a:p>
            <a:pPr marR="0" algn="just" rtl="0"/>
            <a:r>
              <a:rPr lang="en-US" sz="2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39  So they took him and cast him out of the vineyard and killed him. </a:t>
            </a:r>
          </a:p>
          <a:p>
            <a:pPr marR="0" algn="just" rtl="0"/>
            <a:r>
              <a:rPr lang="en-US" sz="2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40  "Therefore, when the owner of the vineyard comes, what will he do to those vinedressers?" </a:t>
            </a:r>
          </a:p>
          <a:p>
            <a:pPr marR="0" algn="just" rtl="0"/>
            <a:r>
              <a:rPr lang="en-US" sz="22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41  They said to Him, "He will destroy those wicked men miserably, and lease his vineyard to other vinedressers who will render to him the fruits in their seasons."   Matt. 21:33-41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253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Salvation by the “Parable Teller”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John 8:24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Luke 13:3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Romans 10:9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Introducing Parables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16226" y="1649897"/>
            <a:ext cx="1094298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often taught in parables?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a parable?  </a:t>
            </a:r>
          </a:p>
        </p:txBody>
      </p:sp>
    </p:spTree>
    <p:extLst>
      <p:ext uri="{BB962C8B-B14F-4D97-AF65-F5344CB8AC3E}">
        <p14:creationId xmlns:p14="http://schemas.microsoft.com/office/powerpoint/2010/main" val="3053133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Introducing Parables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16226" y="1649897"/>
            <a:ext cx="1094298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often taught in parables?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a parable? 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Earthly story with a heavenly meaning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Greek word –using two Greek words = </a:t>
            </a:r>
            <a:r>
              <a:rPr lang="en-US" sz="2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(beside); </a:t>
            </a:r>
            <a:r>
              <a:rPr lang="en-US" sz="26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ballo</a:t>
            </a:r>
            <a:r>
              <a:rPr lang="en-US" sz="2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throwl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Parable simple story laid beside a greater, heavenly truth</a:t>
            </a:r>
          </a:p>
        </p:txBody>
      </p:sp>
    </p:spTree>
    <p:extLst>
      <p:ext uri="{BB962C8B-B14F-4D97-AF65-F5344CB8AC3E}">
        <p14:creationId xmlns:p14="http://schemas.microsoft.com/office/powerpoint/2010/main" val="51328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Introducing Parables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16226" y="1649897"/>
            <a:ext cx="1094298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often taught in parables?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a parable? 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Earthly story with a heavenly meaning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Greek word –using two Greek words = </a:t>
            </a:r>
            <a:r>
              <a:rPr lang="en-US" sz="2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(beside); </a:t>
            </a:r>
            <a:r>
              <a:rPr lang="en-US" sz="26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ballo</a:t>
            </a:r>
            <a:r>
              <a:rPr lang="en-US" sz="2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throwl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Parable simple story laid beside a greater, heavenly truth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many parables did Jesus use—about thirty</a:t>
            </a:r>
          </a:p>
        </p:txBody>
      </p:sp>
    </p:spTree>
    <p:extLst>
      <p:ext uri="{BB962C8B-B14F-4D97-AF65-F5344CB8AC3E}">
        <p14:creationId xmlns:p14="http://schemas.microsoft.com/office/powerpoint/2010/main" val="1164679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Introducing Parables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16226" y="1649897"/>
            <a:ext cx="1094298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often taught in parables?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a parable? 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Earthly story with a heavenly meaning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Greek word –using two Greek words = </a:t>
            </a:r>
            <a:r>
              <a:rPr lang="en-US" sz="2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(beside); </a:t>
            </a:r>
            <a:r>
              <a:rPr lang="en-US" sz="26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ballo</a:t>
            </a:r>
            <a:r>
              <a:rPr lang="en-US" sz="2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throwl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Parable simple story laid beside a greater, heavenly truth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many parables did Jesus use—about thirty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are long and involved; many shorter ones often not in His list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Tonight we look at some of the lessor known parables of Jesus</a:t>
            </a:r>
          </a:p>
        </p:txBody>
      </p:sp>
    </p:spTree>
    <p:extLst>
      <p:ext uri="{BB962C8B-B14F-4D97-AF65-F5344CB8AC3E}">
        <p14:creationId xmlns:p14="http://schemas.microsoft.com/office/powerpoint/2010/main" val="70226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Introducing Parables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17BC80-CB94-2391-71ED-C7B7D35250F9}"/>
              </a:ext>
            </a:extLst>
          </p:cNvPr>
          <p:cNvSpPr txBox="1"/>
          <p:nvPr/>
        </p:nvSpPr>
        <p:spPr>
          <a:xfrm>
            <a:off x="616226" y="1649897"/>
            <a:ext cx="1094298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often taught in parables?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a parable?  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Earthly story with a heavenly meaning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 Greek word –using two Greek words = </a:t>
            </a:r>
            <a:r>
              <a:rPr lang="en-US" sz="2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(beside); </a:t>
            </a:r>
            <a:r>
              <a:rPr lang="en-US" sz="2600" b="1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ballo</a:t>
            </a:r>
            <a:r>
              <a:rPr lang="en-US" sz="2600" b="1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6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throwl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Parable simple story laid beside a greater, heavenly truth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many parables did Jesus use—about thirty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are long and involved; many shorter ones often not in His list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Tonight we look at some of the lessor known parables of Jesus</a:t>
            </a:r>
          </a:p>
          <a:p>
            <a:pPr marL="4572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Jesus only explains two parables and then says, “</a:t>
            </a:r>
            <a:r>
              <a:rPr lang="en-US" sz="26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"Do you not understand this parable? How then will you understand all the parables?” (Mark 4:13)</a:t>
            </a:r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974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Parable of the Seed Growing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854765" y="1033673"/>
            <a:ext cx="1081377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endParaRPr lang="en-US" sz="1800" b="1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just" rtl="0"/>
            <a:endParaRPr lang="en-US" sz="18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just" rtl="0"/>
            <a:endParaRPr lang="en-US" sz="1800" b="1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just" rtl="0"/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  And He said, "The kingdom of God is as if a man should scatter seed on the ground, </a:t>
            </a: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  and should sleep by night and rise by day, and the seed should sprout and grow, he himself does not know how. </a:t>
            </a: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  For the earth yields crops by itself: first the blade, then the head, after that the full grain in the head. </a:t>
            </a: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  But when the grain ripens, immediately he puts in the sickle, because the harvest has come." </a:t>
            </a:r>
          </a:p>
          <a:p>
            <a:pPr marR="0" algn="just" rtl="0"/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     Mark 4:26-29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71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Parable of the Scribe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854765" y="1033673"/>
            <a:ext cx="1081377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endParaRPr lang="en-US" sz="1800" b="1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just" rtl="0"/>
            <a:endParaRPr lang="en-US" sz="18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just" rtl="0"/>
            <a:endParaRPr lang="en-US" sz="1800" b="1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just" rtl="0"/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51  Jesus said to them, "Have you understood all these things?" They said to Him, "Yes, Lord." </a:t>
            </a: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52  Then He said to them, "Therefore every scribe instructed concerning the kingdom of heaven is like a householder who brings out of his treasure things new and old."  </a:t>
            </a:r>
          </a:p>
          <a:p>
            <a:pPr marR="0" algn="just" rtl="0"/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     Matt. 13:51-52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19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470992" y="69739"/>
            <a:ext cx="9237304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The Parable of the Blind Leader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854765" y="1033673"/>
            <a:ext cx="1081377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endParaRPr lang="en-US" sz="1800" b="1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just" rtl="0"/>
            <a:endParaRPr lang="en-US" sz="1800" b="1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just" rtl="0"/>
            <a:endParaRPr lang="en-US" sz="1800" b="1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pPr marR="0" algn="just" rtl="0"/>
            <a:endParaRPr lang="en-US" sz="26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12  Then His disciples came and said to Him, "Do You know that the Pharisees were offended when they heard this saying?" </a:t>
            </a: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13  But He answered and said, "Every plant which My heavenly Father has not planted will be uprooted. </a:t>
            </a: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14  Let them alone. They are blind leaders of the blind. And if the blind leads the blind, both will fall into a ditch." </a:t>
            </a: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15  Then Peter answered and said to Him, "Explain this parable to us." </a:t>
            </a:r>
          </a:p>
          <a:p>
            <a:pPr marR="0" algn="just" rtl="0"/>
            <a:r>
              <a:rPr lang="en-US" sz="26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16  So Jesus said, "Are you also still without understanding? </a:t>
            </a:r>
          </a:p>
          <a:p>
            <a:pPr marR="0" algn="just" rtl="0"/>
            <a:r>
              <a:rPr lang="en-US" sz="2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			Matt. 15:12-16</a:t>
            </a:r>
            <a:endParaRPr lang="en-US" sz="2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196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13837</TotalTime>
  <Words>966</Words>
  <Application>Microsoft Office PowerPoint</Application>
  <PresentationFormat>Widescreen</PresentationFormat>
  <Paragraphs>85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Verdana</vt:lpstr>
      <vt:lpstr>Office Theme</vt:lpstr>
      <vt:lpstr>Lesser Known Parables of Jesus</vt:lpstr>
      <vt:lpstr> Introducing Parables</vt:lpstr>
      <vt:lpstr> Introducing Parables</vt:lpstr>
      <vt:lpstr> Introducing Parables</vt:lpstr>
      <vt:lpstr> Introducing Parables</vt:lpstr>
      <vt:lpstr> Introducing Parables</vt:lpstr>
      <vt:lpstr> The Parable of the Seed Growing</vt:lpstr>
      <vt:lpstr> The Parable of the Scribe</vt:lpstr>
      <vt:lpstr> The Parable of the Blind Leader</vt:lpstr>
      <vt:lpstr> The Parable That Caused His Death</vt:lpstr>
      <vt:lpstr>Salvation by the “Parable Teller”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178</cp:revision>
  <cp:lastPrinted>2023-01-23T15:45:38Z</cp:lastPrinted>
  <dcterms:modified xsi:type="dcterms:W3CDTF">2023-02-13T16:14:21Z</dcterms:modified>
</cp:coreProperties>
</file>