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4A94-C89B-FF46-FA26-A93494096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7BC38-708F-1E8A-B1DA-E546A7494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21F7-E71F-DBD8-D659-633536B0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B4D92-1416-009D-A62E-024794B4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297C5-AA79-810B-0BB3-78DCC1B2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A061937-AA34-94FF-A2BE-84AEFE7A7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49DDF-F142-6DB4-857C-55225C6F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D6996-06FF-EB9E-F9F4-9C3CD406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83DCF-C5D8-8D77-BB2F-F3E278EB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2D10-05E3-1608-39AE-28CB31F6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CB1F-2A93-EE71-14B4-EDE0EF01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64D94-BFE7-7E2F-8960-011A6553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BAF44-CBCE-D06D-EFF7-2E3A2217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E93BE-ADBE-AD09-8E45-B9E8A3AB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985E-AC32-EECB-5B74-F63366A8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19A9-0173-506B-18E4-F537C7A8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B5419-725C-330C-14EC-584C9D061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B30F5-A2E1-F117-17F3-EB5B57D83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5F216-7200-E114-7833-EB9C0E25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5BE15-6A38-FF9E-883C-32C5D97F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BFC2-724B-2943-745C-921E349A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1D10-055F-C635-11E0-610DF7BE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FAC6D-A8B5-AA60-0F7B-30ACD5912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FA297-1F55-133A-C975-4200799A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ECD92-D92C-5631-04FE-657571D3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119B-25CD-7298-FCB3-779A4509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5ACCD-5D17-4530-26D4-B5A7318D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581B9-8C60-BA47-A8E6-E58137295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0961-EE6F-7746-7230-5CF2609A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B1AA-BA58-7079-6D33-07FAC25D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E5C5D-C359-0FB9-6809-F2A720B3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95BF-A4FA-B793-756A-9DA05641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D386-1CC0-5D32-E6B8-7711EAC2A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1013-E18B-A3A0-C7B8-4C60E7AC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5D250-CABD-4E9E-5513-8A845A8F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878A-E958-FBDB-3572-3C03F482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03FB33B-526D-2C0B-E982-974C8EA40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95BF-A4FA-B793-756A-9DA05641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D386-1CC0-5D32-E6B8-7711EAC2A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1013-E18B-A3A0-C7B8-4C60E7AC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5D250-CABD-4E9E-5513-8A845A8F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878A-E958-FBDB-3572-3C03F482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AE06C91-CE56-3420-D2C9-FFFCDD0BD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631A93C-7597-ACFB-B6B3-0F77318DA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D386-1CC0-5D32-E6B8-7711EAC2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253330"/>
            <a:ext cx="11691551" cy="5604669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3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5F4645A-10B3-BC25-299D-F22CAD28B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D386-1CC0-5D32-E6B8-7711EAC2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08289"/>
            <a:ext cx="11691551" cy="5349710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98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F6D7-DF0E-CB15-49C7-9B5F9B8A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754F-8D39-BF8C-B62E-1282BAB76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6A3D-268B-E06B-0869-6E027453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EF6A7-A78C-0E65-2400-A4FB9922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D9D-A33E-B8A7-EEC6-DA166AB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6E75-2801-805A-7906-D07BE753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29B3-69B3-48AF-03DF-295891FFA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194E4-8573-69E4-0219-F0B2EC0B2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7062B-E1BB-E8FB-B337-CA974A56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C043F-675F-B1E3-C419-A4A9DB30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CDE68-EC20-DDED-408F-31CB9632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E0C4-8AC4-8467-0976-B8A4DF3B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8729-A6FD-616C-F77C-95B23E111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71552-7AEE-E952-E94D-51D9E5E26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FBB76-0012-B2D3-E52B-46003A54E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74C28-D659-C2A0-5BAD-25F2DB18C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A5C0E-C102-0E0E-1466-B8420DAF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9052A-757A-0B89-0D64-936F3F6F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68908-8BC1-DAE6-9A32-F3C6A769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F2A6-1797-B43B-8605-5A8AC60C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A2692-63FB-BC24-3555-8792F937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589C1-FF25-C7FF-CF42-B1E702C0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C65E1-FB71-EE31-A422-9878302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09CB7-143D-B00D-F8FC-809BB7BA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8C30D-7EEA-D2EF-A642-1F940633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9C35F-C1EC-8610-1349-F36EFB66D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4935-E00B-4560-B4C1-9C9C622744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D1905-CA81-674E-190B-3F6EFE194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F24D-B71D-77D8-5F6C-8A03EA05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38C5-342A-42A6-B01E-A1F59201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F874DDC-A7BC-11B7-1F26-44A05DF43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 b="53264"/>
          <a:stretch/>
        </p:blipFill>
        <p:spPr>
          <a:xfrm>
            <a:off x="504" y="1197204"/>
            <a:ext cx="12190992" cy="200790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EE6C76-6612-EAC9-C867-FB33F9716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2" b="33882"/>
          <a:stretch/>
        </p:blipFill>
        <p:spPr>
          <a:xfrm>
            <a:off x="504" y="3327662"/>
            <a:ext cx="12190992" cy="12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15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3AB0108-AE8E-A37E-8CEB-0CE1474A0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48866"/>
          <a:stretch/>
        </p:blipFill>
        <p:spPr>
          <a:xfrm>
            <a:off x="504" y="1112364"/>
            <a:ext cx="12190992" cy="239440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187CF51-A726-B23D-960E-AFD79F38C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3882"/>
          <a:stretch/>
        </p:blipFill>
        <p:spPr>
          <a:xfrm>
            <a:off x="504" y="3429000"/>
            <a:ext cx="12190992" cy="11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56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7C3A56F-9E8D-86A7-6E6B-C1DD41534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b="49003"/>
          <a:stretch/>
        </p:blipFill>
        <p:spPr>
          <a:xfrm>
            <a:off x="504" y="1253765"/>
            <a:ext cx="12190992" cy="224357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F1D2767-0C15-E570-D993-D84BC2E17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3744"/>
          <a:stretch/>
        </p:blipFill>
        <p:spPr>
          <a:xfrm>
            <a:off x="504" y="3429000"/>
            <a:ext cx="12190992" cy="11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4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E7FE1DB-5BF6-53B1-360D-C5820AEE0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9" b="48728"/>
          <a:stretch/>
        </p:blipFill>
        <p:spPr>
          <a:xfrm>
            <a:off x="504" y="1216058"/>
            <a:ext cx="12190992" cy="230014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AE3DF4A-374C-41EC-9C9E-79B688AEC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2" b="34294"/>
          <a:stretch/>
        </p:blipFill>
        <p:spPr>
          <a:xfrm>
            <a:off x="504" y="3516198"/>
            <a:ext cx="12190992" cy="9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613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0AE5044-0CA1-625C-DD20-B5261087D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r="50000"/>
          <a:stretch/>
        </p:blipFill>
        <p:spPr>
          <a:xfrm>
            <a:off x="504" y="933254"/>
            <a:ext cx="6095496" cy="592446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1D9AD6-FADB-B003-6D04-B5A784B57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4" t="15118"/>
          <a:stretch/>
        </p:blipFill>
        <p:spPr>
          <a:xfrm>
            <a:off x="6353666" y="1036948"/>
            <a:ext cx="5837830" cy="58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7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FBA5AC-E178-B8AF-C957-F9BC3F6F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1121790"/>
            <a:ext cx="11965757" cy="573620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…When I make other plans on Sunday rather than worship Him?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come to the assembly on Sunday but do not really focus on glorifying Him?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talk, text, scroll social media, make lists for the week during the Lord’s Supper?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am embarrassed to be called a Christian?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convince myself that I can be a Christian without the church?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am led to believe that one church is as good </a:t>
            </a:r>
            <a:r>
              <a:rPr lang="en-US" sz="2400"/>
              <a:t>as another?</a:t>
            </a: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…When I prioritize this life and this world over the life and work He has for me?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am more concerned about being woke than being righteous?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look for ways to justify my sins?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hold myself back from giving Him my all every day?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suggest that His commandments are burdensome or inconvenient?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resist, delay and quibble about being baptized for forgiveness of my sins?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…When I think that I can get baptized and then just coast into heaven?</a:t>
            </a:r>
          </a:p>
        </p:txBody>
      </p:sp>
    </p:spTree>
    <p:extLst>
      <p:ext uri="{BB962C8B-B14F-4D97-AF65-F5344CB8AC3E}">
        <p14:creationId xmlns:p14="http://schemas.microsoft.com/office/powerpoint/2010/main" val="257863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1EEA-AE65-4794-3211-61D8A8C6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274" y="1602559"/>
            <a:ext cx="10366936" cy="534971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3000" dirty="0"/>
              <a:t>Believe Jesus is the Son of God – Romans 10:9</a:t>
            </a:r>
          </a:p>
          <a:p>
            <a:pPr marL="282575" indent="-282575"/>
            <a:r>
              <a:rPr lang="en-US" sz="3000" dirty="0"/>
              <a:t>Repent of your sins and turn to God – Romans 2:4</a:t>
            </a:r>
          </a:p>
          <a:p>
            <a:pPr marL="282575" indent="-282575"/>
            <a:r>
              <a:rPr lang="en-US" sz="3000" dirty="0"/>
              <a:t>Confess your faith in Jesus Christ – Romans 10:10</a:t>
            </a:r>
          </a:p>
          <a:p>
            <a:pPr marL="282575" indent="-282575"/>
            <a:r>
              <a:rPr lang="en-US" sz="3000" dirty="0"/>
              <a:t>Be immersed into Christ to be saved – </a:t>
            </a:r>
            <a:r>
              <a:rPr lang="en-US" sz="3000"/>
              <a:t>Romans 6:3-4</a:t>
            </a:r>
            <a:endParaRPr lang="en-US" sz="3000" dirty="0"/>
          </a:p>
          <a:p>
            <a:pPr marL="282575" indent="-282575"/>
            <a:r>
              <a:rPr lang="en-US" sz="3000" dirty="0"/>
              <a:t>Give yourself daily as a living sacrifice – Romans 12:1-2</a:t>
            </a:r>
          </a:p>
        </p:txBody>
      </p:sp>
    </p:spTree>
    <p:extLst>
      <p:ext uri="{BB962C8B-B14F-4D97-AF65-F5344CB8AC3E}">
        <p14:creationId xmlns:p14="http://schemas.microsoft.com/office/powerpoint/2010/main" val="103337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A062B9-5CFC-1018-E07E-11E595F22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 b="52609"/>
          <a:stretch/>
        </p:blipFill>
        <p:spPr>
          <a:xfrm>
            <a:off x="504" y="1222513"/>
            <a:ext cx="12190992" cy="20275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519D015-2CB7-F6C3-18DD-8944A58CB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1" b="33912"/>
          <a:stretch/>
        </p:blipFill>
        <p:spPr>
          <a:xfrm>
            <a:off x="504" y="3250096"/>
            <a:ext cx="12190992" cy="12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7335228-B1E2-82FB-0613-A5BF4FA64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9" b="54090"/>
          <a:stretch/>
        </p:blipFill>
        <p:spPr>
          <a:xfrm>
            <a:off x="504" y="1216058"/>
            <a:ext cx="12190992" cy="193249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E8C0E99-6DE8-A83A-9DBE-F46894A1B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5" b="32232"/>
          <a:stretch/>
        </p:blipFill>
        <p:spPr>
          <a:xfrm>
            <a:off x="504" y="3242821"/>
            <a:ext cx="12190992" cy="1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06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F250FC7-B7AB-A6B7-2514-DECBD2C5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 b="48728"/>
          <a:stretch/>
        </p:blipFill>
        <p:spPr>
          <a:xfrm>
            <a:off x="504" y="1197204"/>
            <a:ext cx="12190992" cy="231899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05F4607-CDCD-BE4C-D885-8A8B29933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2" b="33469"/>
          <a:stretch/>
        </p:blipFill>
        <p:spPr>
          <a:xfrm>
            <a:off x="504" y="3516198"/>
            <a:ext cx="12190992" cy="10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1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CAEE742-3DE9-1B55-1B83-979672FE8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 b="53677"/>
          <a:stretch/>
        </p:blipFill>
        <p:spPr>
          <a:xfrm>
            <a:off x="504" y="1187778"/>
            <a:ext cx="12190992" cy="198905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E815D3-0A78-5C50-DF1A-7AECD916D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5" b="33744"/>
          <a:stretch/>
        </p:blipFill>
        <p:spPr>
          <a:xfrm>
            <a:off x="504" y="3280528"/>
            <a:ext cx="12190992" cy="12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4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D2DC14-75FA-A1BF-AE24-F8FF814D0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2" b="48866"/>
          <a:stretch/>
        </p:blipFill>
        <p:spPr>
          <a:xfrm>
            <a:off x="504" y="1131216"/>
            <a:ext cx="12190992" cy="237555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2266934-0377-4927-A31E-58711321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4" b="40343"/>
          <a:stretch/>
        </p:blipFill>
        <p:spPr>
          <a:xfrm>
            <a:off x="504" y="3506772"/>
            <a:ext cx="12190992" cy="5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1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856A39C-1CC1-22A7-3180-AC9EAB1E8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48866"/>
          <a:stretch/>
        </p:blipFill>
        <p:spPr>
          <a:xfrm>
            <a:off x="504" y="1140644"/>
            <a:ext cx="12190992" cy="236612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62E6D3B-5775-BDBC-3E57-C7EA933D1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4" b="34569"/>
          <a:stretch/>
        </p:blipFill>
        <p:spPr>
          <a:xfrm>
            <a:off x="504" y="3506772"/>
            <a:ext cx="12190992" cy="9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C3CE30E-9465-E94C-0655-A2E98A8B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b="53403"/>
          <a:stretch/>
        </p:blipFill>
        <p:spPr>
          <a:xfrm>
            <a:off x="504" y="1150070"/>
            <a:ext cx="12190992" cy="204561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C21C8C-B7B3-EA32-F998-161B8B3AD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2" b="32783"/>
          <a:stretch/>
        </p:blipFill>
        <p:spPr>
          <a:xfrm>
            <a:off x="504" y="3289956"/>
            <a:ext cx="12190992" cy="1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2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88F06D8-D861-A532-4A4D-07F6448C8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4" b="48729"/>
          <a:stretch/>
        </p:blipFill>
        <p:spPr>
          <a:xfrm>
            <a:off x="504" y="1121790"/>
            <a:ext cx="12190992" cy="239440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943F49C-51E7-1161-7C5A-CACDC3BDE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3744"/>
          <a:stretch/>
        </p:blipFill>
        <p:spPr>
          <a:xfrm>
            <a:off x="504" y="3429000"/>
            <a:ext cx="12190992" cy="11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33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246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2023-02-10T21:28:38Z</dcterms:created>
  <dcterms:modified xsi:type="dcterms:W3CDTF">2023-02-12T13:34:51Z</dcterms:modified>
</cp:coreProperties>
</file>