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2" r:id="rId2"/>
    <p:sldId id="257" r:id="rId3"/>
    <p:sldId id="258" r:id="rId4"/>
    <p:sldId id="261" r:id="rId5"/>
    <p:sldId id="259" r:id="rId6"/>
    <p:sldId id="260" r:id="rId7"/>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Gotham" panose="02000504050000020004" pitchFamily="2" charset="0"/>
      <p:regular r:id="rId14"/>
      <p:bold r:id="rId15"/>
      <p:italic r:id="rId16"/>
      <p:boldItalic r:id="rId17"/>
    </p:embeddedFont>
    <p:embeddedFont>
      <p:font typeface="Gotham Black" pitchFamily="50"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0" autoAdjust="0"/>
    <p:restoredTop sz="86410"/>
  </p:normalViewPr>
  <p:slideViewPr>
    <p:cSldViewPr snapToGrid="0">
      <p:cViewPr varScale="1">
        <p:scale>
          <a:sx n="100" d="100"/>
          <a:sy n="100" d="100"/>
        </p:scale>
        <p:origin x="114" y="31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0C0C8-2926-B62E-D07D-EA45147AD0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4E9B51-A282-F8C6-64B7-1849C1CFD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F1EA9F-15A8-8AC3-CF06-505853587C04}"/>
              </a:ext>
            </a:extLst>
          </p:cNvPr>
          <p:cNvSpPr>
            <a:spLocks noGrp="1"/>
          </p:cNvSpPr>
          <p:nvPr>
            <p:ph type="dt" sz="half" idx="10"/>
          </p:nvPr>
        </p:nvSpPr>
        <p:spPr/>
        <p:txBody>
          <a:bodyPr/>
          <a:lstStyle/>
          <a:p>
            <a:fld id="{4F597ED9-1219-476C-B3F8-A69922C0301C}" type="datetimeFigureOut">
              <a:rPr lang="en-US" smtClean="0"/>
              <a:t>2/6/2023</a:t>
            </a:fld>
            <a:endParaRPr lang="en-US"/>
          </a:p>
        </p:txBody>
      </p:sp>
      <p:sp>
        <p:nvSpPr>
          <p:cNvPr id="5" name="Footer Placeholder 4">
            <a:extLst>
              <a:ext uri="{FF2B5EF4-FFF2-40B4-BE49-F238E27FC236}">
                <a16:creationId xmlns:a16="http://schemas.microsoft.com/office/drawing/2014/main" id="{0D630575-C392-1B17-1027-92921BF50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868CF-2DE4-F2B9-52B7-014C1D85FAE2}"/>
              </a:ext>
            </a:extLst>
          </p:cNvPr>
          <p:cNvSpPr>
            <a:spLocks noGrp="1"/>
          </p:cNvSpPr>
          <p:nvPr>
            <p:ph type="sldNum" sz="quarter" idx="12"/>
          </p:nvPr>
        </p:nvSpPr>
        <p:spPr/>
        <p:txBody>
          <a:bodyPr/>
          <a:lstStyle/>
          <a:p>
            <a:fld id="{69C25F7F-5916-447A-94E7-5A14F2A95DF0}" type="slidenum">
              <a:rPr lang="en-US" smtClean="0"/>
              <a:t>‹#›</a:t>
            </a:fld>
            <a:endParaRPr lang="en-US"/>
          </a:p>
        </p:txBody>
      </p:sp>
    </p:spTree>
    <p:extLst>
      <p:ext uri="{BB962C8B-B14F-4D97-AF65-F5344CB8AC3E}">
        <p14:creationId xmlns:p14="http://schemas.microsoft.com/office/powerpoint/2010/main" val="406720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4C68-5A69-5839-A951-88346D73E7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73F3DD-3BD1-D5B0-72AE-413F36C7F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6EF9B-81F9-05A2-DFC2-AA6669DA425E}"/>
              </a:ext>
            </a:extLst>
          </p:cNvPr>
          <p:cNvSpPr>
            <a:spLocks noGrp="1"/>
          </p:cNvSpPr>
          <p:nvPr>
            <p:ph type="dt" sz="half" idx="10"/>
          </p:nvPr>
        </p:nvSpPr>
        <p:spPr/>
        <p:txBody>
          <a:bodyPr/>
          <a:lstStyle/>
          <a:p>
            <a:fld id="{4F597ED9-1219-476C-B3F8-A69922C0301C}" type="datetimeFigureOut">
              <a:rPr lang="en-US" smtClean="0"/>
              <a:t>2/6/2023</a:t>
            </a:fld>
            <a:endParaRPr lang="en-US"/>
          </a:p>
        </p:txBody>
      </p:sp>
      <p:sp>
        <p:nvSpPr>
          <p:cNvPr id="5" name="Footer Placeholder 4">
            <a:extLst>
              <a:ext uri="{FF2B5EF4-FFF2-40B4-BE49-F238E27FC236}">
                <a16:creationId xmlns:a16="http://schemas.microsoft.com/office/drawing/2014/main" id="{F77EAFD8-924F-C945-B8CC-73D75ED2E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0ADE9-56F8-49D4-14C5-1E4828AB04C3}"/>
              </a:ext>
            </a:extLst>
          </p:cNvPr>
          <p:cNvSpPr>
            <a:spLocks noGrp="1"/>
          </p:cNvSpPr>
          <p:nvPr>
            <p:ph type="sldNum" sz="quarter" idx="12"/>
          </p:nvPr>
        </p:nvSpPr>
        <p:spPr/>
        <p:txBody>
          <a:bodyPr/>
          <a:lstStyle/>
          <a:p>
            <a:fld id="{69C25F7F-5916-447A-94E7-5A14F2A95DF0}" type="slidenum">
              <a:rPr lang="en-US" smtClean="0"/>
              <a:t>‹#›</a:t>
            </a:fld>
            <a:endParaRPr lang="en-US"/>
          </a:p>
        </p:txBody>
      </p:sp>
    </p:spTree>
    <p:extLst>
      <p:ext uri="{BB962C8B-B14F-4D97-AF65-F5344CB8AC3E}">
        <p14:creationId xmlns:p14="http://schemas.microsoft.com/office/powerpoint/2010/main" val="398118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4936E4-2927-2A8C-7A36-F5A485431F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2AFCEF-0358-969D-B88C-ABAF4EBE0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ABC0B-3B83-F48D-0DE0-7E3528002B7A}"/>
              </a:ext>
            </a:extLst>
          </p:cNvPr>
          <p:cNvSpPr>
            <a:spLocks noGrp="1"/>
          </p:cNvSpPr>
          <p:nvPr>
            <p:ph type="dt" sz="half" idx="10"/>
          </p:nvPr>
        </p:nvSpPr>
        <p:spPr/>
        <p:txBody>
          <a:bodyPr/>
          <a:lstStyle/>
          <a:p>
            <a:fld id="{4F597ED9-1219-476C-B3F8-A69922C0301C}" type="datetimeFigureOut">
              <a:rPr lang="en-US" smtClean="0"/>
              <a:t>2/6/2023</a:t>
            </a:fld>
            <a:endParaRPr lang="en-US"/>
          </a:p>
        </p:txBody>
      </p:sp>
      <p:sp>
        <p:nvSpPr>
          <p:cNvPr id="5" name="Footer Placeholder 4">
            <a:extLst>
              <a:ext uri="{FF2B5EF4-FFF2-40B4-BE49-F238E27FC236}">
                <a16:creationId xmlns:a16="http://schemas.microsoft.com/office/drawing/2014/main" id="{0565F59B-28CD-72DA-46B4-EB456DBF6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C272B-EC11-B7C7-D511-74C93153B8F1}"/>
              </a:ext>
            </a:extLst>
          </p:cNvPr>
          <p:cNvSpPr>
            <a:spLocks noGrp="1"/>
          </p:cNvSpPr>
          <p:nvPr>
            <p:ph type="sldNum" sz="quarter" idx="12"/>
          </p:nvPr>
        </p:nvSpPr>
        <p:spPr/>
        <p:txBody>
          <a:bodyPr/>
          <a:lstStyle/>
          <a:p>
            <a:fld id="{69C25F7F-5916-447A-94E7-5A14F2A95DF0}" type="slidenum">
              <a:rPr lang="en-US" smtClean="0"/>
              <a:t>‹#›</a:t>
            </a:fld>
            <a:endParaRPr lang="en-US"/>
          </a:p>
        </p:txBody>
      </p:sp>
    </p:spTree>
    <p:extLst>
      <p:ext uri="{BB962C8B-B14F-4D97-AF65-F5344CB8AC3E}">
        <p14:creationId xmlns:p14="http://schemas.microsoft.com/office/powerpoint/2010/main" val="26686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1548-652B-FD90-0257-B457E7DC0F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2F6194-D1EA-FA88-AFDC-BA32D6E161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2F275D-168B-84AB-4736-80744C4A3F6C}"/>
              </a:ext>
            </a:extLst>
          </p:cNvPr>
          <p:cNvSpPr>
            <a:spLocks noGrp="1"/>
          </p:cNvSpPr>
          <p:nvPr>
            <p:ph type="dt" sz="half" idx="10"/>
          </p:nvPr>
        </p:nvSpPr>
        <p:spPr/>
        <p:txBody>
          <a:bodyPr/>
          <a:lstStyle/>
          <a:p>
            <a:fld id="{4F597ED9-1219-476C-B3F8-A69922C0301C}" type="datetimeFigureOut">
              <a:rPr lang="en-US" smtClean="0"/>
              <a:t>2/6/2023</a:t>
            </a:fld>
            <a:endParaRPr lang="en-US"/>
          </a:p>
        </p:txBody>
      </p:sp>
      <p:sp>
        <p:nvSpPr>
          <p:cNvPr id="5" name="Footer Placeholder 4">
            <a:extLst>
              <a:ext uri="{FF2B5EF4-FFF2-40B4-BE49-F238E27FC236}">
                <a16:creationId xmlns:a16="http://schemas.microsoft.com/office/drawing/2014/main" id="{5EEB9B71-9F75-1D81-8BDA-8BAF3C6EB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A0B5B-BEEC-04B6-A8D7-EA2E69D708F9}"/>
              </a:ext>
            </a:extLst>
          </p:cNvPr>
          <p:cNvSpPr>
            <a:spLocks noGrp="1"/>
          </p:cNvSpPr>
          <p:nvPr>
            <p:ph type="sldNum" sz="quarter" idx="12"/>
          </p:nvPr>
        </p:nvSpPr>
        <p:spPr/>
        <p:txBody>
          <a:bodyPr/>
          <a:lstStyle/>
          <a:p>
            <a:fld id="{69C25F7F-5916-447A-94E7-5A14F2A95DF0}" type="slidenum">
              <a:rPr lang="en-US" smtClean="0"/>
              <a:t>‹#›</a:t>
            </a:fld>
            <a:endParaRPr lang="en-US"/>
          </a:p>
        </p:txBody>
      </p:sp>
    </p:spTree>
    <p:extLst>
      <p:ext uri="{BB962C8B-B14F-4D97-AF65-F5344CB8AC3E}">
        <p14:creationId xmlns:p14="http://schemas.microsoft.com/office/powerpoint/2010/main" val="306556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A20E-3B3E-ABB4-D895-824F226D76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D66C7-C46E-084A-32BC-6B06AFDAF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34C31-417B-E49E-F699-01F75D9A3E30}"/>
              </a:ext>
            </a:extLst>
          </p:cNvPr>
          <p:cNvSpPr>
            <a:spLocks noGrp="1"/>
          </p:cNvSpPr>
          <p:nvPr>
            <p:ph type="dt" sz="half" idx="10"/>
          </p:nvPr>
        </p:nvSpPr>
        <p:spPr/>
        <p:txBody>
          <a:bodyPr/>
          <a:lstStyle/>
          <a:p>
            <a:fld id="{4F597ED9-1219-476C-B3F8-A69922C0301C}" type="datetimeFigureOut">
              <a:rPr lang="en-US" smtClean="0"/>
              <a:t>2/6/2023</a:t>
            </a:fld>
            <a:endParaRPr lang="en-US"/>
          </a:p>
        </p:txBody>
      </p:sp>
      <p:sp>
        <p:nvSpPr>
          <p:cNvPr id="5" name="Footer Placeholder 4">
            <a:extLst>
              <a:ext uri="{FF2B5EF4-FFF2-40B4-BE49-F238E27FC236}">
                <a16:creationId xmlns:a16="http://schemas.microsoft.com/office/drawing/2014/main" id="{6C1AD6C1-F4AE-31B1-F030-4C7C02022A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C09AD-6900-E00B-4008-A6A838C26CE1}"/>
              </a:ext>
            </a:extLst>
          </p:cNvPr>
          <p:cNvSpPr>
            <a:spLocks noGrp="1"/>
          </p:cNvSpPr>
          <p:nvPr>
            <p:ph type="sldNum" sz="quarter" idx="12"/>
          </p:nvPr>
        </p:nvSpPr>
        <p:spPr/>
        <p:txBody>
          <a:bodyPr/>
          <a:lstStyle/>
          <a:p>
            <a:fld id="{69C25F7F-5916-447A-94E7-5A14F2A95DF0}" type="slidenum">
              <a:rPr lang="en-US" smtClean="0"/>
              <a:t>‹#›</a:t>
            </a:fld>
            <a:endParaRPr lang="en-US"/>
          </a:p>
        </p:txBody>
      </p:sp>
    </p:spTree>
    <p:extLst>
      <p:ext uri="{BB962C8B-B14F-4D97-AF65-F5344CB8AC3E}">
        <p14:creationId xmlns:p14="http://schemas.microsoft.com/office/powerpoint/2010/main" val="125187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973D-511E-B194-EC98-1BD1492EE3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C7C9B-0C9C-D1F0-E00F-BB538B9A8F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E9AA36-58E0-2446-E2FF-5146657AB5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C14FF2-02B8-A8EA-A7D6-B0B2880AAE90}"/>
              </a:ext>
            </a:extLst>
          </p:cNvPr>
          <p:cNvSpPr>
            <a:spLocks noGrp="1"/>
          </p:cNvSpPr>
          <p:nvPr>
            <p:ph type="dt" sz="half" idx="10"/>
          </p:nvPr>
        </p:nvSpPr>
        <p:spPr/>
        <p:txBody>
          <a:bodyPr/>
          <a:lstStyle/>
          <a:p>
            <a:fld id="{4F597ED9-1219-476C-B3F8-A69922C0301C}" type="datetimeFigureOut">
              <a:rPr lang="en-US" smtClean="0"/>
              <a:t>2/6/2023</a:t>
            </a:fld>
            <a:endParaRPr lang="en-US"/>
          </a:p>
        </p:txBody>
      </p:sp>
      <p:sp>
        <p:nvSpPr>
          <p:cNvPr id="6" name="Footer Placeholder 5">
            <a:extLst>
              <a:ext uri="{FF2B5EF4-FFF2-40B4-BE49-F238E27FC236}">
                <a16:creationId xmlns:a16="http://schemas.microsoft.com/office/drawing/2014/main" id="{E386F2D6-2E64-A3F7-5D71-54C0F1DBE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39B52-211E-6155-E914-5B5BB2B99F67}"/>
              </a:ext>
            </a:extLst>
          </p:cNvPr>
          <p:cNvSpPr>
            <a:spLocks noGrp="1"/>
          </p:cNvSpPr>
          <p:nvPr>
            <p:ph type="sldNum" sz="quarter" idx="12"/>
          </p:nvPr>
        </p:nvSpPr>
        <p:spPr/>
        <p:txBody>
          <a:bodyPr/>
          <a:lstStyle/>
          <a:p>
            <a:fld id="{69C25F7F-5916-447A-94E7-5A14F2A95DF0}" type="slidenum">
              <a:rPr lang="en-US" smtClean="0"/>
              <a:t>‹#›</a:t>
            </a:fld>
            <a:endParaRPr lang="en-US"/>
          </a:p>
        </p:txBody>
      </p:sp>
    </p:spTree>
    <p:extLst>
      <p:ext uri="{BB962C8B-B14F-4D97-AF65-F5344CB8AC3E}">
        <p14:creationId xmlns:p14="http://schemas.microsoft.com/office/powerpoint/2010/main" val="181881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48AC5-3FD2-AAF8-D1BF-659A1791F7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43A674-19E0-0F83-499D-979788DB3F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0B4DB-B10B-CBC3-9566-049189C45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27F535-EBB2-680A-9B0E-A39351593E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DD46B2-3484-DEEF-33FB-81B4BDE5BA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481C5C-07D7-4F2A-84B0-13B882D719A9}"/>
              </a:ext>
            </a:extLst>
          </p:cNvPr>
          <p:cNvSpPr>
            <a:spLocks noGrp="1"/>
          </p:cNvSpPr>
          <p:nvPr>
            <p:ph type="dt" sz="half" idx="10"/>
          </p:nvPr>
        </p:nvSpPr>
        <p:spPr/>
        <p:txBody>
          <a:bodyPr/>
          <a:lstStyle/>
          <a:p>
            <a:fld id="{4F597ED9-1219-476C-B3F8-A69922C0301C}" type="datetimeFigureOut">
              <a:rPr lang="en-US" smtClean="0"/>
              <a:t>2/6/2023</a:t>
            </a:fld>
            <a:endParaRPr lang="en-US"/>
          </a:p>
        </p:txBody>
      </p:sp>
      <p:sp>
        <p:nvSpPr>
          <p:cNvPr id="8" name="Footer Placeholder 7">
            <a:extLst>
              <a:ext uri="{FF2B5EF4-FFF2-40B4-BE49-F238E27FC236}">
                <a16:creationId xmlns:a16="http://schemas.microsoft.com/office/drawing/2014/main" id="{9E647208-CD0A-3564-23E6-8A5B069FC0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B0C0A3-FB1C-5775-78B7-4747068160C4}"/>
              </a:ext>
            </a:extLst>
          </p:cNvPr>
          <p:cNvSpPr>
            <a:spLocks noGrp="1"/>
          </p:cNvSpPr>
          <p:nvPr>
            <p:ph type="sldNum" sz="quarter" idx="12"/>
          </p:nvPr>
        </p:nvSpPr>
        <p:spPr/>
        <p:txBody>
          <a:bodyPr/>
          <a:lstStyle/>
          <a:p>
            <a:fld id="{69C25F7F-5916-447A-94E7-5A14F2A95DF0}" type="slidenum">
              <a:rPr lang="en-US" smtClean="0"/>
              <a:t>‹#›</a:t>
            </a:fld>
            <a:endParaRPr lang="en-US"/>
          </a:p>
        </p:txBody>
      </p:sp>
    </p:spTree>
    <p:extLst>
      <p:ext uri="{BB962C8B-B14F-4D97-AF65-F5344CB8AC3E}">
        <p14:creationId xmlns:p14="http://schemas.microsoft.com/office/powerpoint/2010/main" val="34162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8F4-92D8-BF3F-935E-F5054AE3BB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D44CAE-83E0-E3B9-D04D-4B4511701937}"/>
              </a:ext>
            </a:extLst>
          </p:cNvPr>
          <p:cNvSpPr>
            <a:spLocks noGrp="1"/>
          </p:cNvSpPr>
          <p:nvPr>
            <p:ph type="dt" sz="half" idx="10"/>
          </p:nvPr>
        </p:nvSpPr>
        <p:spPr/>
        <p:txBody>
          <a:bodyPr/>
          <a:lstStyle/>
          <a:p>
            <a:fld id="{4F597ED9-1219-476C-B3F8-A69922C0301C}" type="datetimeFigureOut">
              <a:rPr lang="en-US" smtClean="0"/>
              <a:t>2/6/2023</a:t>
            </a:fld>
            <a:endParaRPr lang="en-US"/>
          </a:p>
        </p:txBody>
      </p:sp>
      <p:sp>
        <p:nvSpPr>
          <p:cNvPr id="4" name="Footer Placeholder 3">
            <a:extLst>
              <a:ext uri="{FF2B5EF4-FFF2-40B4-BE49-F238E27FC236}">
                <a16:creationId xmlns:a16="http://schemas.microsoft.com/office/drawing/2014/main" id="{43F3E448-00D0-4CA2-9C15-0E9187AF5B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D3A57E-10B6-D742-E564-75A95DF8E3DF}"/>
              </a:ext>
            </a:extLst>
          </p:cNvPr>
          <p:cNvSpPr>
            <a:spLocks noGrp="1"/>
          </p:cNvSpPr>
          <p:nvPr>
            <p:ph type="sldNum" sz="quarter" idx="12"/>
          </p:nvPr>
        </p:nvSpPr>
        <p:spPr/>
        <p:txBody>
          <a:bodyPr/>
          <a:lstStyle/>
          <a:p>
            <a:fld id="{69C25F7F-5916-447A-94E7-5A14F2A95DF0}" type="slidenum">
              <a:rPr lang="en-US" smtClean="0"/>
              <a:t>‹#›</a:t>
            </a:fld>
            <a:endParaRPr lang="en-US"/>
          </a:p>
        </p:txBody>
      </p:sp>
    </p:spTree>
    <p:extLst>
      <p:ext uri="{BB962C8B-B14F-4D97-AF65-F5344CB8AC3E}">
        <p14:creationId xmlns:p14="http://schemas.microsoft.com/office/powerpoint/2010/main" val="291099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F0C06-62DB-3799-753E-02E64D1928C1}"/>
              </a:ext>
            </a:extLst>
          </p:cNvPr>
          <p:cNvSpPr>
            <a:spLocks noGrp="1"/>
          </p:cNvSpPr>
          <p:nvPr>
            <p:ph type="dt" sz="half" idx="10"/>
          </p:nvPr>
        </p:nvSpPr>
        <p:spPr/>
        <p:txBody>
          <a:bodyPr/>
          <a:lstStyle/>
          <a:p>
            <a:fld id="{4F597ED9-1219-476C-B3F8-A69922C0301C}" type="datetimeFigureOut">
              <a:rPr lang="en-US" smtClean="0"/>
              <a:t>2/6/2023</a:t>
            </a:fld>
            <a:endParaRPr lang="en-US"/>
          </a:p>
        </p:txBody>
      </p:sp>
      <p:sp>
        <p:nvSpPr>
          <p:cNvPr id="3" name="Footer Placeholder 2">
            <a:extLst>
              <a:ext uri="{FF2B5EF4-FFF2-40B4-BE49-F238E27FC236}">
                <a16:creationId xmlns:a16="http://schemas.microsoft.com/office/drawing/2014/main" id="{4BDA1A9E-9371-C88C-B42A-8380D17AA1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E37E7A-A26D-1025-FCEB-F06F7C5A3B89}"/>
              </a:ext>
            </a:extLst>
          </p:cNvPr>
          <p:cNvSpPr>
            <a:spLocks noGrp="1"/>
          </p:cNvSpPr>
          <p:nvPr>
            <p:ph type="sldNum" sz="quarter" idx="12"/>
          </p:nvPr>
        </p:nvSpPr>
        <p:spPr/>
        <p:txBody>
          <a:bodyPr/>
          <a:lstStyle/>
          <a:p>
            <a:fld id="{69C25F7F-5916-447A-94E7-5A14F2A95DF0}" type="slidenum">
              <a:rPr lang="en-US" smtClean="0"/>
              <a:t>‹#›</a:t>
            </a:fld>
            <a:endParaRPr lang="en-US"/>
          </a:p>
        </p:txBody>
      </p:sp>
    </p:spTree>
    <p:extLst>
      <p:ext uri="{BB962C8B-B14F-4D97-AF65-F5344CB8AC3E}">
        <p14:creationId xmlns:p14="http://schemas.microsoft.com/office/powerpoint/2010/main" val="62105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59C7-7A59-CEC1-9FA4-03E07330A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5AF178-BCC6-2D31-9290-3781AF23B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DA8DC0-30E3-7944-C425-896BEB15C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D46523-6212-F145-9D0C-564C4EAA95C0}"/>
              </a:ext>
            </a:extLst>
          </p:cNvPr>
          <p:cNvSpPr>
            <a:spLocks noGrp="1"/>
          </p:cNvSpPr>
          <p:nvPr>
            <p:ph type="dt" sz="half" idx="10"/>
          </p:nvPr>
        </p:nvSpPr>
        <p:spPr/>
        <p:txBody>
          <a:bodyPr/>
          <a:lstStyle/>
          <a:p>
            <a:fld id="{4F597ED9-1219-476C-B3F8-A69922C0301C}" type="datetimeFigureOut">
              <a:rPr lang="en-US" smtClean="0"/>
              <a:t>2/6/2023</a:t>
            </a:fld>
            <a:endParaRPr lang="en-US"/>
          </a:p>
        </p:txBody>
      </p:sp>
      <p:sp>
        <p:nvSpPr>
          <p:cNvPr id="6" name="Footer Placeholder 5">
            <a:extLst>
              <a:ext uri="{FF2B5EF4-FFF2-40B4-BE49-F238E27FC236}">
                <a16:creationId xmlns:a16="http://schemas.microsoft.com/office/drawing/2014/main" id="{6E1A1593-DECF-DD05-8792-3C63F6ABF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0EAF73-872F-DEFA-9AF5-558461FB1DB5}"/>
              </a:ext>
            </a:extLst>
          </p:cNvPr>
          <p:cNvSpPr>
            <a:spLocks noGrp="1"/>
          </p:cNvSpPr>
          <p:nvPr>
            <p:ph type="sldNum" sz="quarter" idx="12"/>
          </p:nvPr>
        </p:nvSpPr>
        <p:spPr/>
        <p:txBody>
          <a:bodyPr/>
          <a:lstStyle/>
          <a:p>
            <a:fld id="{69C25F7F-5916-447A-94E7-5A14F2A95DF0}" type="slidenum">
              <a:rPr lang="en-US" smtClean="0"/>
              <a:t>‹#›</a:t>
            </a:fld>
            <a:endParaRPr lang="en-US"/>
          </a:p>
        </p:txBody>
      </p:sp>
    </p:spTree>
    <p:extLst>
      <p:ext uri="{BB962C8B-B14F-4D97-AF65-F5344CB8AC3E}">
        <p14:creationId xmlns:p14="http://schemas.microsoft.com/office/powerpoint/2010/main" val="290219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C50F-CCC8-7282-20AC-8EB6602CE2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5F62E0-6983-5E90-4321-BD565DE13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443F40-8D6C-20AD-C4FF-292E9A785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6D862E-6CAA-2D19-413E-C4BCBE1B393D}"/>
              </a:ext>
            </a:extLst>
          </p:cNvPr>
          <p:cNvSpPr>
            <a:spLocks noGrp="1"/>
          </p:cNvSpPr>
          <p:nvPr>
            <p:ph type="dt" sz="half" idx="10"/>
          </p:nvPr>
        </p:nvSpPr>
        <p:spPr/>
        <p:txBody>
          <a:bodyPr/>
          <a:lstStyle/>
          <a:p>
            <a:fld id="{4F597ED9-1219-476C-B3F8-A69922C0301C}" type="datetimeFigureOut">
              <a:rPr lang="en-US" smtClean="0"/>
              <a:t>2/6/2023</a:t>
            </a:fld>
            <a:endParaRPr lang="en-US"/>
          </a:p>
        </p:txBody>
      </p:sp>
      <p:sp>
        <p:nvSpPr>
          <p:cNvPr id="6" name="Footer Placeholder 5">
            <a:extLst>
              <a:ext uri="{FF2B5EF4-FFF2-40B4-BE49-F238E27FC236}">
                <a16:creationId xmlns:a16="http://schemas.microsoft.com/office/drawing/2014/main" id="{9CFFB47B-954B-A78A-E1C9-A5D08BB0DF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343404-DFC5-F3F9-AEA5-5541ED2AA3BC}"/>
              </a:ext>
            </a:extLst>
          </p:cNvPr>
          <p:cNvSpPr>
            <a:spLocks noGrp="1"/>
          </p:cNvSpPr>
          <p:nvPr>
            <p:ph type="sldNum" sz="quarter" idx="12"/>
          </p:nvPr>
        </p:nvSpPr>
        <p:spPr/>
        <p:txBody>
          <a:bodyPr/>
          <a:lstStyle/>
          <a:p>
            <a:fld id="{69C25F7F-5916-447A-94E7-5A14F2A95DF0}" type="slidenum">
              <a:rPr lang="en-US" smtClean="0"/>
              <a:t>‹#›</a:t>
            </a:fld>
            <a:endParaRPr lang="en-US"/>
          </a:p>
        </p:txBody>
      </p:sp>
    </p:spTree>
    <p:extLst>
      <p:ext uri="{BB962C8B-B14F-4D97-AF65-F5344CB8AC3E}">
        <p14:creationId xmlns:p14="http://schemas.microsoft.com/office/powerpoint/2010/main" val="22826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D8097-2262-2C5A-7CF3-A01839F96C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2809C9-E7C7-1536-B3FD-3C7CCF7A25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6A07C-A5D4-7235-4A52-483381DEE0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97ED9-1219-476C-B3F8-A69922C0301C}" type="datetimeFigureOut">
              <a:rPr lang="en-US" smtClean="0"/>
              <a:t>2/6/2023</a:t>
            </a:fld>
            <a:endParaRPr lang="en-US"/>
          </a:p>
        </p:txBody>
      </p:sp>
      <p:sp>
        <p:nvSpPr>
          <p:cNvPr id="5" name="Footer Placeholder 4">
            <a:extLst>
              <a:ext uri="{FF2B5EF4-FFF2-40B4-BE49-F238E27FC236}">
                <a16:creationId xmlns:a16="http://schemas.microsoft.com/office/drawing/2014/main" id="{D6F2A039-E4A7-2710-0E0C-E61480D826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917762-217C-9DC2-0502-31A459B56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25F7F-5916-447A-94E7-5A14F2A95DF0}" type="slidenum">
              <a:rPr lang="en-US" smtClean="0"/>
              <a:t>‹#›</a:t>
            </a:fld>
            <a:endParaRPr lang="en-US"/>
          </a:p>
        </p:txBody>
      </p:sp>
    </p:spTree>
    <p:extLst>
      <p:ext uri="{BB962C8B-B14F-4D97-AF65-F5344CB8AC3E}">
        <p14:creationId xmlns:p14="http://schemas.microsoft.com/office/powerpoint/2010/main" val="2992652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76CD-19BF-7721-959C-586414A7F25A}"/>
              </a:ext>
            </a:extLst>
          </p:cNvPr>
          <p:cNvSpPr>
            <a:spLocks noGrp="1"/>
          </p:cNvSpPr>
          <p:nvPr>
            <p:ph type="ctrTitle"/>
          </p:nvPr>
        </p:nvSpPr>
        <p:spPr>
          <a:xfrm>
            <a:off x="823865" y="1390218"/>
            <a:ext cx="10257577" cy="1816780"/>
          </a:xfrm>
        </p:spPr>
        <p:txBody>
          <a:bodyPr>
            <a:normAutofit/>
          </a:bodyPr>
          <a:lstStyle/>
          <a:p>
            <a:r>
              <a:rPr lang="en-US" sz="11500" dirty="0">
                <a:solidFill>
                  <a:schemeClr val="bg1"/>
                </a:solidFill>
                <a:effectLst>
                  <a:outerShdw blurRad="38100" dist="38100" dir="2700000" algn="tl">
                    <a:srgbClr val="000000">
                      <a:alpha val="43137"/>
                    </a:srgbClr>
                  </a:outerShdw>
                </a:effectLst>
                <a:latin typeface="Gotham Black" pitchFamily="50" charset="0"/>
              </a:rPr>
              <a:t>Assurance</a:t>
            </a:r>
          </a:p>
        </p:txBody>
      </p:sp>
      <p:sp>
        <p:nvSpPr>
          <p:cNvPr id="4" name="TextBox 3">
            <a:extLst>
              <a:ext uri="{FF2B5EF4-FFF2-40B4-BE49-F238E27FC236}">
                <a16:creationId xmlns:a16="http://schemas.microsoft.com/office/drawing/2014/main" id="{C88CEE3E-256C-455A-F300-6728C64F175E}"/>
              </a:ext>
            </a:extLst>
          </p:cNvPr>
          <p:cNvSpPr txBox="1"/>
          <p:nvPr/>
        </p:nvSpPr>
        <p:spPr>
          <a:xfrm>
            <a:off x="2910873" y="2945741"/>
            <a:ext cx="6083560" cy="923330"/>
          </a:xfrm>
          <a:prstGeom prst="rect">
            <a:avLst/>
          </a:prstGeom>
          <a:noFill/>
        </p:spPr>
        <p:txBody>
          <a:bodyPr wrap="square" rtlCol="0">
            <a:spAutoFit/>
          </a:bodyPr>
          <a:lstStyle/>
          <a:p>
            <a:pPr algn="ctr"/>
            <a:r>
              <a:rPr lang="en-US" sz="5400" dirty="0">
                <a:solidFill>
                  <a:schemeClr val="bg1"/>
                </a:solidFill>
                <a:effectLst>
                  <a:outerShdw blurRad="38100" dist="38100" dir="2700000" algn="tl">
                    <a:srgbClr val="000000">
                      <a:alpha val="43137"/>
                    </a:srgbClr>
                  </a:outerShdw>
                </a:effectLst>
                <a:latin typeface="Gotham" panose="02000504050000020004" pitchFamily="2" charset="0"/>
              </a:rPr>
              <a:t>Hebrews 11:1-6</a:t>
            </a:r>
          </a:p>
        </p:txBody>
      </p:sp>
    </p:spTree>
    <p:extLst>
      <p:ext uri="{BB962C8B-B14F-4D97-AF65-F5344CB8AC3E}">
        <p14:creationId xmlns:p14="http://schemas.microsoft.com/office/powerpoint/2010/main" val="381982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8C62-4804-8554-3C68-BA4DA15741AD}"/>
              </a:ext>
            </a:extLst>
          </p:cNvPr>
          <p:cNvSpPr>
            <a:spLocks noGrp="1"/>
          </p:cNvSpPr>
          <p:nvPr>
            <p:ph type="title"/>
          </p:nvPr>
        </p:nvSpPr>
        <p:spPr>
          <a:xfrm>
            <a:off x="113923" y="18255"/>
            <a:ext cx="11918132" cy="1325563"/>
          </a:xfrm>
        </p:spPr>
        <p:txBody>
          <a:bodyPr>
            <a:normAutofit/>
          </a:bodyPr>
          <a:lstStyle/>
          <a:p>
            <a:r>
              <a:rPr lang="en-US" sz="4800" dirty="0">
                <a:latin typeface="Gotham Black" pitchFamily="50" charset="0"/>
              </a:rPr>
              <a:t>How Do We Realize This Assurance?</a:t>
            </a:r>
          </a:p>
        </p:txBody>
      </p:sp>
      <p:sp>
        <p:nvSpPr>
          <p:cNvPr id="3" name="Content Placeholder 2">
            <a:extLst>
              <a:ext uri="{FF2B5EF4-FFF2-40B4-BE49-F238E27FC236}">
                <a16:creationId xmlns:a16="http://schemas.microsoft.com/office/drawing/2014/main" id="{2954258D-F05B-80CB-AE0D-65A8154F9718}"/>
              </a:ext>
            </a:extLst>
          </p:cNvPr>
          <p:cNvSpPr>
            <a:spLocks noGrp="1"/>
          </p:cNvSpPr>
          <p:nvPr>
            <p:ph idx="1"/>
          </p:nvPr>
        </p:nvSpPr>
        <p:spPr>
          <a:xfrm>
            <a:off x="113923" y="1367803"/>
            <a:ext cx="11918132" cy="5471942"/>
          </a:xfrm>
        </p:spPr>
        <p:txBody>
          <a:bodyPr>
            <a:normAutofit/>
          </a:bodyPr>
          <a:lstStyle/>
          <a:p>
            <a:pPr marL="0" indent="0">
              <a:buNone/>
            </a:pPr>
            <a:r>
              <a:rPr lang="en-US" sz="3600" dirty="0">
                <a:latin typeface="Gotham" panose="02000504050000020004" pitchFamily="2" charset="0"/>
              </a:rPr>
              <a:t>It’s produced by faith: </a:t>
            </a:r>
            <a:r>
              <a:rPr lang="en-US" sz="3600" b="1" dirty="0">
                <a:latin typeface="Gotham" panose="02000504050000020004" pitchFamily="2" charset="0"/>
              </a:rPr>
              <a:t>Hebrews 10:22</a:t>
            </a:r>
          </a:p>
          <a:p>
            <a:pPr marL="0" indent="0">
              <a:buNone/>
            </a:pPr>
            <a:r>
              <a:rPr lang="en-US" sz="3600" dirty="0">
                <a:latin typeface="Gotham" panose="02000504050000020004" pitchFamily="2" charset="0"/>
              </a:rPr>
              <a:t>It’s made complete in hope:  </a:t>
            </a:r>
            <a:r>
              <a:rPr lang="en-US" sz="3600" b="1" dirty="0">
                <a:latin typeface="Gotham" panose="02000504050000020004" pitchFamily="2" charset="0"/>
              </a:rPr>
              <a:t>Hebrews 6:11, 19</a:t>
            </a:r>
            <a:r>
              <a:rPr lang="en-US" sz="3600" dirty="0">
                <a:latin typeface="Gotham" panose="02000504050000020004" pitchFamily="2" charset="0"/>
              </a:rPr>
              <a:t> </a:t>
            </a:r>
          </a:p>
          <a:p>
            <a:pPr marL="0" indent="0">
              <a:buNone/>
            </a:pPr>
            <a:r>
              <a:rPr lang="en-US" sz="3600" dirty="0">
                <a:latin typeface="Gotham" panose="02000504050000020004" pitchFamily="2" charset="0"/>
              </a:rPr>
              <a:t>It’s confirmed by love: </a:t>
            </a:r>
            <a:r>
              <a:rPr lang="en-US" sz="3600" b="1" dirty="0">
                <a:latin typeface="Gotham" panose="02000504050000020004" pitchFamily="2" charset="0"/>
              </a:rPr>
              <a:t>1 John 3:19   </a:t>
            </a:r>
          </a:p>
          <a:p>
            <a:pPr marL="0" indent="0">
              <a:buNone/>
            </a:pPr>
            <a:r>
              <a:rPr lang="en-US" sz="3600" dirty="0">
                <a:latin typeface="Gotham" panose="02000504050000020004" pitchFamily="2" charset="0"/>
              </a:rPr>
              <a:t>It’s the effect of righteousness: </a:t>
            </a:r>
            <a:r>
              <a:rPr lang="en-US" sz="3600" b="1" dirty="0">
                <a:latin typeface="Gotham" panose="02000504050000020004" pitchFamily="2" charset="0"/>
              </a:rPr>
              <a:t>Isaiah 32:17</a:t>
            </a:r>
          </a:p>
          <a:p>
            <a:pPr marL="0" indent="0">
              <a:buNone/>
            </a:pPr>
            <a:r>
              <a:rPr lang="en-US" sz="3600" dirty="0">
                <a:latin typeface="Gotham" panose="02000504050000020004" pitchFamily="2" charset="0"/>
              </a:rPr>
              <a:t>It’s an understanding of the Gospel: </a:t>
            </a:r>
            <a:r>
              <a:rPr lang="en-US" sz="3600" b="1" dirty="0">
                <a:latin typeface="Gotham" panose="02000504050000020004" pitchFamily="2" charset="0"/>
              </a:rPr>
              <a:t>Colossians 2:2</a:t>
            </a:r>
          </a:p>
        </p:txBody>
      </p:sp>
    </p:spTree>
    <p:extLst>
      <p:ext uri="{BB962C8B-B14F-4D97-AF65-F5344CB8AC3E}">
        <p14:creationId xmlns:p14="http://schemas.microsoft.com/office/powerpoint/2010/main" val="112391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8C62-4804-8554-3C68-BA4DA15741AD}"/>
              </a:ext>
            </a:extLst>
          </p:cNvPr>
          <p:cNvSpPr>
            <a:spLocks noGrp="1"/>
          </p:cNvSpPr>
          <p:nvPr>
            <p:ph type="title"/>
          </p:nvPr>
        </p:nvSpPr>
        <p:spPr>
          <a:xfrm>
            <a:off x="113923" y="18255"/>
            <a:ext cx="11918132" cy="1325563"/>
          </a:xfrm>
        </p:spPr>
        <p:txBody>
          <a:bodyPr>
            <a:normAutofit/>
          </a:bodyPr>
          <a:lstStyle/>
          <a:p>
            <a:pPr marR="0" lvl="0" algn="l">
              <a:lnSpc>
                <a:spcPct val="115000"/>
              </a:lnSpc>
              <a:spcBef>
                <a:spcPts val="0"/>
              </a:spcBef>
              <a:spcAft>
                <a:spcPts val="0"/>
              </a:spcAft>
            </a:pPr>
            <a:r>
              <a:rPr lang="en-US" sz="4800" b="1" dirty="0">
                <a:effectLst/>
                <a:latin typeface="Gotham Black" pitchFamily="50" charset="0"/>
                <a:ea typeface="Calibri" panose="020F0502020204030204" pitchFamily="34" charset="0"/>
                <a:cs typeface="Times New Roman" panose="02020603050405020304" pitchFamily="18" charset="0"/>
              </a:rPr>
              <a:t>What Assurances </a:t>
            </a:r>
            <a:r>
              <a:rPr lang="en-US" sz="4800" b="1" dirty="0">
                <a:latin typeface="Gotham Black" pitchFamily="50" charset="0"/>
                <a:ea typeface="Calibri" panose="020F0502020204030204" pitchFamily="34" charset="0"/>
                <a:cs typeface="Times New Roman" panose="02020603050405020304" pitchFamily="18" charset="0"/>
              </a:rPr>
              <a:t>D</a:t>
            </a:r>
            <a:r>
              <a:rPr lang="en-US" sz="4800" b="1" dirty="0">
                <a:effectLst/>
                <a:latin typeface="Gotham Black" pitchFamily="50" charset="0"/>
                <a:ea typeface="Calibri" panose="020F0502020204030204" pitchFamily="34" charset="0"/>
                <a:cs typeface="Times New Roman" panose="02020603050405020304" pitchFamily="18" charset="0"/>
              </a:rPr>
              <a:t>o </a:t>
            </a:r>
            <a:r>
              <a:rPr lang="en-US" sz="4800" b="1" dirty="0">
                <a:latin typeface="Gotham Black" pitchFamily="50" charset="0"/>
                <a:ea typeface="Calibri" panose="020F0502020204030204" pitchFamily="34" charset="0"/>
                <a:cs typeface="Times New Roman" panose="02020603050405020304" pitchFamily="18" charset="0"/>
              </a:rPr>
              <a:t>W</a:t>
            </a:r>
            <a:r>
              <a:rPr lang="en-US" sz="4800" b="1" dirty="0">
                <a:effectLst/>
                <a:latin typeface="Gotham Black" pitchFamily="50" charset="0"/>
                <a:ea typeface="Calibri" panose="020F0502020204030204" pitchFamily="34" charset="0"/>
                <a:cs typeface="Times New Roman" panose="02020603050405020304" pitchFamily="18" charset="0"/>
              </a:rPr>
              <a:t>e </a:t>
            </a:r>
            <a:r>
              <a:rPr lang="en-US" sz="4800" b="1" dirty="0">
                <a:latin typeface="Gotham Black" pitchFamily="50" charset="0"/>
                <a:ea typeface="Calibri" panose="020F0502020204030204" pitchFamily="34" charset="0"/>
                <a:cs typeface="Times New Roman" panose="02020603050405020304" pitchFamily="18" charset="0"/>
              </a:rPr>
              <a:t>H</a:t>
            </a:r>
            <a:r>
              <a:rPr lang="en-US" sz="4800" b="1" dirty="0">
                <a:effectLst/>
                <a:latin typeface="Gotham Black" pitchFamily="50" charset="0"/>
                <a:ea typeface="Calibri" panose="020F0502020204030204" pitchFamily="34" charset="0"/>
                <a:cs typeface="Times New Roman" panose="02020603050405020304" pitchFamily="18" charset="0"/>
              </a:rPr>
              <a:t>ave?</a:t>
            </a:r>
            <a:endParaRPr lang="en-US" sz="3600" dirty="0">
              <a:effectLst/>
              <a:latin typeface="Gotham Black" pitchFamily="50"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54258D-F05B-80CB-AE0D-65A8154F9718}"/>
              </a:ext>
            </a:extLst>
          </p:cNvPr>
          <p:cNvSpPr>
            <a:spLocks noGrp="1"/>
          </p:cNvSpPr>
          <p:nvPr>
            <p:ph idx="1"/>
          </p:nvPr>
        </p:nvSpPr>
        <p:spPr>
          <a:xfrm>
            <a:off x="113923" y="1367803"/>
            <a:ext cx="11918132" cy="5471942"/>
          </a:xfrm>
        </p:spPr>
        <p:txBody>
          <a:bodyPr>
            <a:normAutofit/>
          </a:bodyPr>
          <a:lstStyle/>
          <a:p>
            <a:pPr marL="0" indent="0">
              <a:buNone/>
            </a:pPr>
            <a:r>
              <a:rPr lang="en-US" sz="3200" dirty="0">
                <a:latin typeface="Gotham" panose="02000504050000020004" pitchFamily="2" charset="0"/>
              </a:rPr>
              <a:t>Our election: </a:t>
            </a:r>
            <a:r>
              <a:rPr lang="en-US" sz="3200" b="1" dirty="0">
                <a:latin typeface="Gotham" panose="02000504050000020004" pitchFamily="2" charset="0"/>
              </a:rPr>
              <a:t>1 Thessalonians 1:3-4</a:t>
            </a:r>
          </a:p>
          <a:p>
            <a:pPr marL="0" indent="0">
              <a:buNone/>
            </a:pPr>
            <a:r>
              <a:rPr lang="en-US" sz="3200" dirty="0">
                <a:latin typeface="Gotham" panose="02000504050000020004" pitchFamily="2" charset="0"/>
              </a:rPr>
              <a:t>Our redemption: </a:t>
            </a:r>
            <a:r>
              <a:rPr lang="en-US" sz="3200" b="1" dirty="0">
                <a:latin typeface="Gotham" panose="02000504050000020004" pitchFamily="2" charset="0"/>
              </a:rPr>
              <a:t>Job 19:25</a:t>
            </a:r>
          </a:p>
          <a:p>
            <a:pPr marL="0" indent="0">
              <a:buNone/>
            </a:pPr>
            <a:r>
              <a:rPr lang="en-US" sz="3200" dirty="0">
                <a:latin typeface="Gotham" panose="02000504050000020004" pitchFamily="2" charset="0"/>
              </a:rPr>
              <a:t>Our adoption: </a:t>
            </a:r>
            <a:r>
              <a:rPr lang="en-US" sz="3200" b="1" dirty="0">
                <a:latin typeface="Gotham" panose="02000504050000020004" pitchFamily="2" charset="0"/>
              </a:rPr>
              <a:t>1 John 3:2</a:t>
            </a:r>
          </a:p>
          <a:p>
            <a:pPr marL="0" indent="0">
              <a:buNone/>
            </a:pPr>
            <a:r>
              <a:rPr lang="en-US" sz="3200" dirty="0">
                <a:latin typeface="Gotham" panose="02000504050000020004" pitchFamily="2" charset="0"/>
              </a:rPr>
              <a:t>Our salvation: </a:t>
            </a:r>
            <a:r>
              <a:rPr lang="en-US" sz="3200" b="1" dirty="0">
                <a:latin typeface="Gotham" panose="02000504050000020004" pitchFamily="2" charset="0"/>
              </a:rPr>
              <a:t>Isaiah 12:2</a:t>
            </a:r>
          </a:p>
          <a:p>
            <a:pPr marL="0" indent="0">
              <a:buNone/>
            </a:pPr>
            <a:r>
              <a:rPr lang="en-US" sz="3200" dirty="0">
                <a:latin typeface="Gotham" panose="02000504050000020004" pitchFamily="2" charset="0"/>
              </a:rPr>
              <a:t>Our eternal life: </a:t>
            </a:r>
            <a:r>
              <a:rPr lang="en-US" sz="3200" b="1" dirty="0">
                <a:latin typeface="Gotham" panose="02000504050000020004" pitchFamily="2" charset="0"/>
              </a:rPr>
              <a:t>1 John 5:13</a:t>
            </a:r>
          </a:p>
          <a:p>
            <a:pPr marL="0" indent="0">
              <a:buNone/>
            </a:pPr>
            <a:r>
              <a:rPr lang="en-US" sz="3200" dirty="0">
                <a:latin typeface="Gotham" panose="02000504050000020004" pitchFamily="2" charset="0"/>
              </a:rPr>
              <a:t>Our great love of God: </a:t>
            </a:r>
            <a:r>
              <a:rPr lang="en-US" sz="3200" b="1" dirty="0">
                <a:latin typeface="Gotham" panose="02000504050000020004" pitchFamily="2" charset="0"/>
              </a:rPr>
              <a:t>Romans 8:38-39</a:t>
            </a:r>
          </a:p>
          <a:p>
            <a:pPr marL="0" indent="0">
              <a:buNone/>
            </a:pPr>
            <a:r>
              <a:rPr lang="en-US" sz="3200" dirty="0">
                <a:latin typeface="Gotham" panose="02000504050000020004" pitchFamily="2" charset="0"/>
              </a:rPr>
              <a:t>Our union with God and Christ: </a:t>
            </a:r>
            <a:r>
              <a:rPr lang="en-US" sz="3200" b="1" dirty="0">
                <a:latin typeface="Gotham" panose="02000504050000020004" pitchFamily="2" charset="0"/>
              </a:rPr>
              <a:t>Ephesians 5:30</a:t>
            </a:r>
          </a:p>
        </p:txBody>
      </p:sp>
    </p:spTree>
    <p:extLst>
      <p:ext uri="{BB962C8B-B14F-4D97-AF65-F5344CB8AC3E}">
        <p14:creationId xmlns:p14="http://schemas.microsoft.com/office/powerpoint/2010/main" val="244662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8C62-4804-8554-3C68-BA4DA15741AD}"/>
              </a:ext>
            </a:extLst>
          </p:cNvPr>
          <p:cNvSpPr>
            <a:spLocks noGrp="1"/>
          </p:cNvSpPr>
          <p:nvPr>
            <p:ph type="title"/>
          </p:nvPr>
        </p:nvSpPr>
        <p:spPr>
          <a:xfrm>
            <a:off x="113923" y="18255"/>
            <a:ext cx="11918132" cy="1325563"/>
          </a:xfrm>
        </p:spPr>
        <p:txBody>
          <a:bodyPr>
            <a:normAutofit/>
          </a:bodyPr>
          <a:lstStyle/>
          <a:p>
            <a:pPr marR="0" lvl="0" algn="l">
              <a:lnSpc>
                <a:spcPct val="115000"/>
              </a:lnSpc>
              <a:spcBef>
                <a:spcPts val="0"/>
              </a:spcBef>
              <a:spcAft>
                <a:spcPts val="0"/>
              </a:spcAft>
            </a:pPr>
            <a:r>
              <a:rPr lang="en-US" sz="4800" b="1" dirty="0">
                <a:effectLst/>
                <a:latin typeface="Gotham Black" pitchFamily="50" charset="0"/>
                <a:ea typeface="Calibri" panose="020F0502020204030204" pitchFamily="34" charset="0"/>
                <a:cs typeface="Times New Roman" panose="02020603050405020304" pitchFamily="18" charset="0"/>
              </a:rPr>
              <a:t>What Assurances Do We Have?</a:t>
            </a:r>
            <a:endParaRPr lang="en-US" sz="3600" dirty="0">
              <a:effectLst/>
              <a:latin typeface="Gotham Black" pitchFamily="50"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54258D-F05B-80CB-AE0D-65A8154F9718}"/>
              </a:ext>
            </a:extLst>
          </p:cNvPr>
          <p:cNvSpPr>
            <a:spLocks noGrp="1"/>
          </p:cNvSpPr>
          <p:nvPr>
            <p:ph idx="1"/>
          </p:nvPr>
        </p:nvSpPr>
        <p:spPr>
          <a:xfrm>
            <a:off x="113923" y="1367803"/>
            <a:ext cx="11918132" cy="5471942"/>
          </a:xfrm>
        </p:spPr>
        <p:txBody>
          <a:bodyPr>
            <a:normAutofit/>
          </a:bodyPr>
          <a:lstStyle/>
          <a:p>
            <a:pPr marL="0" indent="0">
              <a:buNone/>
            </a:pPr>
            <a:r>
              <a:rPr lang="en-US" sz="3200" dirty="0">
                <a:latin typeface="Gotham" panose="02000504050000020004" pitchFamily="2" charset="0"/>
              </a:rPr>
              <a:t>An indescribable peace with God: </a:t>
            </a:r>
            <a:r>
              <a:rPr lang="en-US" sz="3200" b="1" dirty="0">
                <a:latin typeface="Gotham" panose="02000504050000020004" pitchFamily="2" charset="0"/>
              </a:rPr>
              <a:t>Romans 5:1</a:t>
            </a:r>
          </a:p>
          <a:p>
            <a:pPr marL="0" indent="0">
              <a:buNone/>
            </a:pPr>
            <a:r>
              <a:rPr lang="en-US" sz="3200" dirty="0">
                <a:latin typeface="Gotham" panose="02000504050000020004" pitchFamily="2" charset="0"/>
              </a:rPr>
              <a:t>The knowledge of God’s preservation: </a:t>
            </a:r>
            <a:r>
              <a:rPr lang="en-US" sz="3200" b="1" dirty="0">
                <a:latin typeface="Gotham" panose="02000504050000020004" pitchFamily="2" charset="0"/>
              </a:rPr>
              <a:t>2 Timothy 1:12</a:t>
            </a:r>
          </a:p>
          <a:p>
            <a:pPr marL="0" indent="0">
              <a:buNone/>
            </a:pPr>
            <a:r>
              <a:rPr lang="en-US" sz="3200" dirty="0">
                <a:latin typeface="Gotham" panose="02000504050000020004" pitchFamily="2" charset="0"/>
              </a:rPr>
              <a:t>Heard and answered prayer: </a:t>
            </a:r>
            <a:r>
              <a:rPr lang="en-US" sz="3200" b="1" dirty="0">
                <a:latin typeface="Gotham" panose="02000504050000020004" pitchFamily="2" charset="0"/>
              </a:rPr>
              <a:t>1 John 3:21-22</a:t>
            </a:r>
          </a:p>
          <a:p>
            <a:pPr marL="0" indent="0">
              <a:buNone/>
            </a:pPr>
            <a:r>
              <a:rPr lang="en-US" sz="3200" dirty="0">
                <a:latin typeface="Gotham" panose="02000504050000020004" pitchFamily="2" charset="0"/>
              </a:rPr>
              <a:t>God’s comfort in affliction: </a:t>
            </a:r>
            <a:r>
              <a:rPr lang="en-US" sz="3200" b="1" dirty="0">
                <a:latin typeface="Gotham" panose="02000504050000020004" pitchFamily="2" charset="0"/>
              </a:rPr>
              <a:t>Psalms 73:26</a:t>
            </a:r>
          </a:p>
          <a:p>
            <a:pPr marL="0" indent="0">
              <a:buNone/>
            </a:pPr>
            <a:r>
              <a:rPr lang="en-US" sz="3200" dirty="0">
                <a:latin typeface="Gotham" panose="02000504050000020004" pitchFamily="2" charset="0"/>
              </a:rPr>
              <a:t>Victory over death: </a:t>
            </a:r>
            <a:r>
              <a:rPr lang="en-US" sz="3200" b="1" dirty="0">
                <a:latin typeface="Gotham" panose="02000504050000020004" pitchFamily="2" charset="0"/>
              </a:rPr>
              <a:t>I Corinthians 15:56-57</a:t>
            </a:r>
          </a:p>
          <a:p>
            <a:pPr marL="0" indent="0">
              <a:buNone/>
            </a:pPr>
            <a:r>
              <a:rPr lang="en-US" sz="3200" dirty="0">
                <a:latin typeface="Gotham" panose="02000504050000020004" pitchFamily="2" charset="0"/>
              </a:rPr>
              <a:t>A glorious resurrection</a:t>
            </a:r>
            <a:r>
              <a:rPr lang="en-US" sz="3200" b="1" dirty="0">
                <a:latin typeface="Gotham" panose="02000504050000020004" pitchFamily="2" charset="0"/>
              </a:rPr>
              <a:t>: 1 Corinthians 15:20-23</a:t>
            </a:r>
          </a:p>
          <a:p>
            <a:pPr marL="0" indent="0">
              <a:buNone/>
            </a:pPr>
            <a:r>
              <a:rPr lang="en-US" sz="3200" dirty="0">
                <a:latin typeface="Gotham" panose="02000504050000020004" pitchFamily="2" charset="0"/>
              </a:rPr>
              <a:t>A crown of life: </a:t>
            </a:r>
            <a:r>
              <a:rPr lang="en-US" sz="3200" b="1" dirty="0">
                <a:latin typeface="Gotham" panose="02000504050000020004" pitchFamily="2" charset="0"/>
              </a:rPr>
              <a:t>James 1:12</a:t>
            </a:r>
            <a:endParaRPr lang="en-US" sz="3200" b="1" dirty="0"/>
          </a:p>
        </p:txBody>
      </p:sp>
    </p:spTree>
    <p:extLst>
      <p:ext uri="{BB962C8B-B14F-4D97-AF65-F5344CB8AC3E}">
        <p14:creationId xmlns:p14="http://schemas.microsoft.com/office/powerpoint/2010/main" val="325609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8C62-4804-8554-3C68-BA4DA15741AD}"/>
              </a:ext>
            </a:extLst>
          </p:cNvPr>
          <p:cNvSpPr>
            <a:spLocks noGrp="1"/>
          </p:cNvSpPr>
          <p:nvPr>
            <p:ph type="title"/>
          </p:nvPr>
        </p:nvSpPr>
        <p:spPr>
          <a:xfrm>
            <a:off x="113923" y="18255"/>
            <a:ext cx="11918132" cy="1605272"/>
          </a:xfrm>
        </p:spPr>
        <p:txBody>
          <a:bodyPr>
            <a:normAutofit/>
          </a:bodyPr>
          <a:lstStyle/>
          <a:p>
            <a:pPr marR="0" lvl="0" algn="l">
              <a:lnSpc>
                <a:spcPct val="115000"/>
              </a:lnSpc>
              <a:spcBef>
                <a:spcPts val="0"/>
              </a:spcBef>
              <a:spcAft>
                <a:spcPts val="0"/>
              </a:spcAft>
            </a:pPr>
            <a:r>
              <a:rPr lang="en-US" sz="4800" b="1" dirty="0">
                <a:effectLst/>
                <a:latin typeface="Gotham Black" pitchFamily="50" charset="0"/>
                <a:ea typeface="Calibri" panose="020F0502020204030204" pitchFamily="34" charset="0"/>
                <a:cs typeface="Times New Roman" panose="02020603050405020304" pitchFamily="18" charset="0"/>
              </a:rPr>
              <a:t>Examples Of Faithful Assurance </a:t>
            </a:r>
          </a:p>
        </p:txBody>
      </p:sp>
      <p:sp>
        <p:nvSpPr>
          <p:cNvPr id="3" name="Content Placeholder 2">
            <a:extLst>
              <a:ext uri="{FF2B5EF4-FFF2-40B4-BE49-F238E27FC236}">
                <a16:creationId xmlns:a16="http://schemas.microsoft.com/office/drawing/2014/main" id="{2954258D-F05B-80CB-AE0D-65A8154F9718}"/>
              </a:ext>
            </a:extLst>
          </p:cNvPr>
          <p:cNvSpPr>
            <a:spLocks noGrp="1"/>
          </p:cNvSpPr>
          <p:nvPr>
            <p:ph idx="1"/>
          </p:nvPr>
        </p:nvSpPr>
        <p:spPr>
          <a:xfrm>
            <a:off x="113923" y="1623527"/>
            <a:ext cx="11918132" cy="5216218"/>
          </a:xfrm>
        </p:spPr>
        <p:txBody>
          <a:bodyPr>
            <a:normAutofit/>
          </a:bodyPr>
          <a:lstStyle/>
          <a:p>
            <a:pPr marL="0" indent="0">
              <a:buNone/>
            </a:pPr>
            <a:r>
              <a:rPr lang="en-US" sz="3200" b="1" dirty="0">
                <a:latin typeface="Gotham" panose="02000504050000020004" pitchFamily="2" charset="0"/>
              </a:rPr>
              <a:t>David: </a:t>
            </a:r>
            <a:r>
              <a:rPr lang="en-US" sz="3200" dirty="0">
                <a:latin typeface="Gotham" panose="02000504050000020004" pitchFamily="2" charset="0"/>
              </a:rPr>
              <a:t>(Psalms 73:24-26)</a:t>
            </a:r>
          </a:p>
          <a:p>
            <a:pPr marL="0" indent="0">
              <a:buNone/>
            </a:pPr>
            <a:r>
              <a:rPr lang="en-US" sz="2400" dirty="0">
                <a:latin typeface="Gotham" panose="02000504050000020004" pitchFamily="2" charset="0"/>
              </a:rPr>
              <a:t>Nevertheless, I am continually with you; you hold my right hand. You guide me with your counsel, and afterward you will receive me to glory. Whom have I in heaven but you? And there is nothing on earth that I desire besides you. My flesh and my heart may fail, but God is the strength of my heart and my portion forever.</a:t>
            </a:r>
          </a:p>
          <a:p>
            <a:pPr marL="0" indent="0">
              <a:buNone/>
            </a:pPr>
            <a:r>
              <a:rPr lang="en-US" sz="3200" b="1" dirty="0">
                <a:latin typeface="Gotham" panose="02000504050000020004" pitchFamily="2" charset="0"/>
              </a:rPr>
              <a:t>Paul: </a:t>
            </a:r>
            <a:r>
              <a:rPr lang="en-US" sz="3200" dirty="0">
                <a:latin typeface="Gotham" panose="02000504050000020004" pitchFamily="2" charset="0"/>
              </a:rPr>
              <a:t>(2 Tim 4:16-18)</a:t>
            </a:r>
          </a:p>
          <a:p>
            <a:pPr marL="0" indent="0">
              <a:buNone/>
            </a:pPr>
            <a:r>
              <a:rPr lang="en-US" sz="2400" dirty="0">
                <a:latin typeface="Gotham" panose="02000504050000020004" pitchFamily="2" charset="0"/>
              </a:rPr>
              <a:t>At my first defense no one came to stand by me, but all deserted me. May it not be charged against them! But the Lord stood by me and strengthened me, so that through me the message might be fully proclaimed and all the Gentiles might hear it. So I was rescued from the lion's mouth. The Lord will rescue me from every evil deed and bring me safely into his heavenly kingdom. To him be the glory forever and ever. Amen.</a:t>
            </a:r>
          </a:p>
        </p:txBody>
      </p:sp>
    </p:spTree>
    <p:extLst>
      <p:ext uri="{BB962C8B-B14F-4D97-AF65-F5344CB8AC3E}">
        <p14:creationId xmlns:p14="http://schemas.microsoft.com/office/powerpoint/2010/main" val="78222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8C62-4804-8554-3C68-BA4DA15741AD}"/>
              </a:ext>
            </a:extLst>
          </p:cNvPr>
          <p:cNvSpPr>
            <a:spLocks noGrp="1"/>
          </p:cNvSpPr>
          <p:nvPr>
            <p:ph type="title"/>
          </p:nvPr>
        </p:nvSpPr>
        <p:spPr>
          <a:xfrm>
            <a:off x="113923" y="18255"/>
            <a:ext cx="11918132" cy="1325563"/>
          </a:xfrm>
        </p:spPr>
        <p:txBody>
          <a:bodyPr>
            <a:normAutofit/>
          </a:bodyPr>
          <a:lstStyle/>
          <a:p>
            <a:pPr marR="0" lvl="0" algn="l">
              <a:lnSpc>
                <a:spcPct val="115000"/>
              </a:lnSpc>
              <a:spcBef>
                <a:spcPts val="0"/>
              </a:spcBef>
              <a:spcAft>
                <a:spcPts val="0"/>
              </a:spcAft>
            </a:pPr>
            <a:r>
              <a:rPr lang="en-US" sz="4800" b="1" dirty="0">
                <a:effectLst/>
                <a:latin typeface="Gotham Black" pitchFamily="50" charset="0"/>
                <a:ea typeface="Calibri" panose="020F0502020204030204" pitchFamily="34" charset="0"/>
                <a:cs typeface="Times New Roman" panose="02020603050405020304" pitchFamily="18" charset="0"/>
              </a:rPr>
              <a:t>Every Person Should…</a:t>
            </a:r>
          </a:p>
        </p:txBody>
      </p:sp>
      <p:sp>
        <p:nvSpPr>
          <p:cNvPr id="3" name="Content Placeholder 2">
            <a:extLst>
              <a:ext uri="{FF2B5EF4-FFF2-40B4-BE49-F238E27FC236}">
                <a16:creationId xmlns:a16="http://schemas.microsoft.com/office/drawing/2014/main" id="{2954258D-F05B-80CB-AE0D-65A8154F9718}"/>
              </a:ext>
            </a:extLst>
          </p:cNvPr>
          <p:cNvSpPr>
            <a:spLocks noGrp="1"/>
          </p:cNvSpPr>
          <p:nvPr>
            <p:ph idx="1"/>
          </p:nvPr>
        </p:nvSpPr>
        <p:spPr>
          <a:xfrm>
            <a:off x="113923" y="1367803"/>
            <a:ext cx="11918132" cy="5471942"/>
          </a:xfrm>
        </p:spPr>
        <p:txBody>
          <a:bodyPr>
            <a:normAutofit/>
          </a:bodyPr>
          <a:lstStyle/>
          <a:p>
            <a:pPr marL="0" indent="0">
              <a:buNone/>
            </a:pPr>
            <a:r>
              <a:rPr lang="en-US" dirty="0">
                <a:latin typeface="Gotham" panose="02000504050000020004" pitchFamily="2" charset="0"/>
              </a:rPr>
              <a:t>Strive to arrive at this assurance: </a:t>
            </a:r>
            <a:r>
              <a:rPr lang="en-US" b="1" dirty="0">
                <a:latin typeface="Gotham" panose="02000504050000020004" pitchFamily="2" charset="0"/>
              </a:rPr>
              <a:t>2 Peter 1:10</a:t>
            </a:r>
            <a:endParaRPr lang="en-US" dirty="0">
              <a:latin typeface="Gotham" panose="02000504050000020004" pitchFamily="2" charset="0"/>
            </a:endParaRPr>
          </a:p>
          <a:p>
            <a:pPr marL="0" indent="0">
              <a:buNone/>
            </a:pPr>
            <a:r>
              <a:rPr lang="en-US" dirty="0">
                <a:latin typeface="Gotham" panose="02000504050000020004" pitchFamily="2" charset="0"/>
              </a:rPr>
              <a:t>Strive to maintain this assurance: </a:t>
            </a:r>
            <a:r>
              <a:rPr lang="en-US" b="1" dirty="0">
                <a:latin typeface="Gotham" panose="02000504050000020004" pitchFamily="2" charset="0"/>
              </a:rPr>
              <a:t>Hebrews 3:14; 10:35</a:t>
            </a:r>
          </a:p>
          <a:p>
            <a:pPr marL="0" indent="0">
              <a:buNone/>
            </a:pPr>
            <a:endParaRPr lang="en-US" dirty="0">
              <a:latin typeface="Gotham" panose="02000504050000020004" pitchFamily="2" charset="0"/>
            </a:endParaRPr>
          </a:p>
          <a:p>
            <a:pPr marL="0" indent="0">
              <a:buNone/>
            </a:pPr>
            <a:r>
              <a:rPr lang="en-US" b="1" dirty="0">
                <a:latin typeface="Gotham" panose="02000504050000020004" pitchFamily="2" charset="0"/>
              </a:rPr>
              <a:t>Believe: </a:t>
            </a:r>
            <a:r>
              <a:rPr lang="en-US" dirty="0">
                <a:latin typeface="Gotham" panose="02000504050000020004" pitchFamily="2" charset="0"/>
              </a:rPr>
              <a:t>John 8:24</a:t>
            </a:r>
          </a:p>
          <a:p>
            <a:pPr marL="0" indent="0">
              <a:buNone/>
            </a:pPr>
            <a:r>
              <a:rPr lang="en-US" b="1" dirty="0">
                <a:latin typeface="Gotham" panose="02000504050000020004" pitchFamily="2" charset="0"/>
              </a:rPr>
              <a:t>Confess: </a:t>
            </a:r>
            <a:r>
              <a:rPr lang="en-US" dirty="0">
                <a:latin typeface="Gotham" panose="02000504050000020004" pitchFamily="2" charset="0"/>
              </a:rPr>
              <a:t>Mathew 10:32-33</a:t>
            </a:r>
          </a:p>
          <a:p>
            <a:pPr marL="0" indent="0">
              <a:buNone/>
            </a:pPr>
            <a:r>
              <a:rPr lang="en-US" b="1" dirty="0">
                <a:latin typeface="Gotham" panose="02000504050000020004" pitchFamily="2" charset="0"/>
              </a:rPr>
              <a:t>Repent: </a:t>
            </a:r>
            <a:r>
              <a:rPr lang="en-US" dirty="0">
                <a:latin typeface="Gotham" panose="02000504050000020004" pitchFamily="2" charset="0"/>
              </a:rPr>
              <a:t>Luke 13:1-5</a:t>
            </a:r>
          </a:p>
          <a:p>
            <a:pPr marL="0" indent="0">
              <a:buNone/>
            </a:pPr>
            <a:r>
              <a:rPr lang="en-US" b="1" dirty="0">
                <a:latin typeface="Gotham" panose="02000504050000020004" pitchFamily="2" charset="0"/>
              </a:rPr>
              <a:t>Be Baptized: </a:t>
            </a:r>
            <a:r>
              <a:rPr lang="en-US" dirty="0">
                <a:latin typeface="Gotham" panose="02000504050000020004" pitchFamily="2" charset="0"/>
              </a:rPr>
              <a:t>Mark 16:15-16</a:t>
            </a:r>
          </a:p>
          <a:p>
            <a:pPr marL="0" indent="0">
              <a:buNone/>
            </a:pPr>
            <a:r>
              <a:rPr lang="en-US" b="1" dirty="0">
                <a:latin typeface="Gotham" panose="02000504050000020004" pitchFamily="2" charset="0"/>
              </a:rPr>
              <a:t>Live Faithfully: </a:t>
            </a:r>
            <a:r>
              <a:rPr lang="en-US" dirty="0">
                <a:latin typeface="Gotham" panose="02000504050000020004" pitchFamily="2" charset="0"/>
              </a:rPr>
              <a:t>Revelation 2:10</a:t>
            </a:r>
          </a:p>
          <a:p>
            <a:pPr marL="0" indent="0">
              <a:buNone/>
            </a:pPr>
            <a:endParaRPr lang="en-US" dirty="0"/>
          </a:p>
        </p:txBody>
      </p:sp>
    </p:spTree>
    <p:extLst>
      <p:ext uri="{BB962C8B-B14F-4D97-AF65-F5344CB8AC3E}">
        <p14:creationId xmlns:p14="http://schemas.microsoft.com/office/powerpoint/2010/main" val="236641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388</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Gotham Black</vt:lpstr>
      <vt:lpstr>Gotham</vt:lpstr>
      <vt:lpstr>Calibri</vt:lpstr>
      <vt:lpstr>Arial</vt:lpstr>
      <vt:lpstr>Calibri Light</vt:lpstr>
      <vt:lpstr>Office Theme</vt:lpstr>
      <vt:lpstr>Assurance</vt:lpstr>
      <vt:lpstr>How Do We Realize This Assurance?</vt:lpstr>
      <vt:lpstr>What Assurances Do We Have?</vt:lpstr>
      <vt:lpstr>What Assurances Do We Have?</vt:lpstr>
      <vt:lpstr>Examples Of Faithful Assurance </vt:lpstr>
      <vt:lpstr>Every Person Should…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Cindy Nelson</cp:lastModifiedBy>
  <cp:revision>17</cp:revision>
  <cp:lastPrinted>2023-02-05T22:30:50Z</cp:lastPrinted>
  <dcterms:created xsi:type="dcterms:W3CDTF">2023-02-05T01:11:49Z</dcterms:created>
  <dcterms:modified xsi:type="dcterms:W3CDTF">2023-02-06T16:25:00Z</dcterms:modified>
</cp:coreProperties>
</file>