
<file path=[Content_Types].xml><?xml version="1.0" encoding="utf-8"?>
<Types xmlns="http://schemas.openxmlformats.org/package/2006/content-types">
  <Default Extension="fntdata" ContentType="application/x-fontdata"/>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48" r:id="rId1"/>
  </p:sldMasterIdLst>
  <p:sldIdLst>
    <p:sldId id="266" r:id="rId2"/>
    <p:sldId id="257" r:id="rId3"/>
    <p:sldId id="258" r:id="rId4"/>
    <p:sldId id="259" r:id="rId5"/>
    <p:sldId id="260" r:id="rId6"/>
    <p:sldId id="261" r:id="rId7"/>
    <p:sldId id="262" r:id="rId8"/>
    <p:sldId id="263" r:id="rId9"/>
    <p:sldId id="264" r:id="rId10"/>
  </p:sldIdLst>
  <p:sldSz cx="12192000" cy="6858000"/>
  <p:notesSz cx="6858000" cy="9144000"/>
  <p:embeddedFontLst>
    <p:embeddedFont>
      <p:font typeface="AR JULIAN" panose="02000000000000000000" pitchFamily="2" charset="0"/>
      <p:regular r:id="rId11"/>
    </p:embeddedFont>
    <p:embeddedFont>
      <p:font typeface="AweSomE JouRneY" panose="02000600000000000000" pitchFamily="50" charset="0"/>
      <p:regular r:id="rId12"/>
    </p:embeddedFont>
    <p:embeddedFont>
      <p:font typeface="Calibri" panose="020F0502020204030204" pitchFamily="34" charset="0"/>
      <p:regular r:id="rId13"/>
      <p:bold r:id="rId14"/>
      <p:italic r:id="rId15"/>
      <p:boldItalic r:id="rId16"/>
    </p:embeddedFont>
    <p:embeddedFont>
      <p:font typeface="Calibri Light" panose="020F0302020204030204" pitchFamily="34" charset="0"/>
      <p:regular r:id="rId17"/>
      <p:italic r:id="rId18"/>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34580" autoAdjust="0"/>
    <p:restoredTop sz="86410"/>
  </p:normalViewPr>
  <p:slideViewPr>
    <p:cSldViewPr snapToGrid="0">
      <p:cViewPr varScale="1">
        <p:scale>
          <a:sx n="100" d="100"/>
          <a:sy n="100" d="100"/>
        </p:scale>
        <p:origin x="114" y="312"/>
      </p:cViewPr>
      <p:guideLst/>
    </p:cSldViewPr>
  </p:slideViewPr>
  <p:outlineViewPr>
    <p:cViewPr>
      <p:scale>
        <a:sx n="33" d="100"/>
        <a:sy n="33" d="100"/>
      </p:scale>
      <p:origin x="0" y="0"/>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font" Target="fonts/font3.fntdata"/><Relationship Id="rId18" Type="http://schemas.openxmlformats.org/officeDocument/2006/relationships/font" Target="fonts/font8.fntdata"/><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font" Target="fonts/font2.fntdata"/><Relationship Id="rId17" Type="http://schemas.openxmlformats.org/officeDocument/2006/relationships/font" Target="fonts/font7.fntdata"/><Relationship Id="rId2" Type="http://schemas.openxmlformats.org/officeDocument/2006/relationships/slide" Target="slides/slide1.xml"/><Relationship Id="rId16" Type="http://schemas.openxmlformats.org/officeDocument/2006/relationships/font" Target="fonts/font6.fntdata"/><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font" Target="fonts/font1.fntdata"/><Relationship Id="rId5" Type="http://schemas.openxmlformats.org/officeDocument/2006/relationships/slide" Target="slides/slide4.xml"/><Relationship Id="rId15" Type="http://schemas.openxmlformats.org/officeDocument/2006/relationships/font" Target="fonts/font5.fntdata"/><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font" Target="fonts/font4.fntdata"/><Relationship Id="rId22"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1D5593-C1E8-6F68-7E6A-23FE57DA65CF}"/>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9CE2A596-0AE5-1144-CEEB-CC515DC225F8}"/>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49E39B88-ADF5-7FD2-6C8F-6AD5677489FC}"/>
              </a:ext>
            </a:extLst>
          </p:cNvPr>
          <p:cNvSpPr>
            <a:spLocks noGrp="1"/>
          </p:cNvSpPr>
          <p:nvPr>
            <p:ph type="dt" sz="half" idx="10"/>
          </p:nvPr>
        </p:nvSpPr>
        <p:spPr/>
        <p:txBody>
          <a:bodyPr/>
          <a:lstStyle/>
          <a:p>
            <a:fld id="{A52B1A08-1EC7-4293-B624-D55A08B4799A}" type="datetimeFigureOut">
              <a:rPr lang="en-US" smtClean="0"/>
              <a:t>2/6/2023</a:t>
            </a:fld>
            <a:endParaRPr lang="en-US"/>
          </a:p>
        </p:txBody>
      </p:sp>
      <p:sp>
        <p:nvSpPr>
          <p:cNvPr id="5" name="Footer Placeholder 4">
            <a:extLst>
              <a:ext uri="{FF2B5EF4-FFF2-40B4-BE49-F238E27FC236}">
                <a16:creationId xmlns:a16="http://schemas.microsoft.com/office/drawing/2014/main" id="{86133F85-2F44-4831-CADC-750DB291054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6F400F3-3A9E-C2FB-4458-70834C10712B}"/>
              </a:ext>
            </a:extLst>
          </p:cNvPr>
          <p:cNvSpPr>
            <a:spLocks noGrp="1"/>
          </p:cNvSpPr>
          <p:nvPr>
            <p:ph type="sldNum" sz="quarter" idx="12"/>
          </p:nvPr>
        </p:nvSpPr>
        <p:spPr/>
        <p:txBody>
          <a:bodyPr/>
          <a:lstStyle/>
          <a:p>
            <a:fld id="{19B9CA49-4FC2-41C1-A037-60686A473CE8}" type="slidenum">
              <a:rPr lang="en-US" smtClean="0"/>
              <a:t>‹#›</a:t>
            </a:fld>
            <a:endParaRPr lang="en-US"/>
          </a:p>
        </p:txBody>
      </p:sp>
    </p:spTree>
    <p:extLst>
      <p:ext uri="{BB962C8B-B14F-4D97-AF65-F5344CB8AC3E}">
        <p14:creationId xmlns:p14="http://schemas.microsoft.com/office/powerpoint/2010/main" val="114033520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168373-137E-388D-79E2-45F925F526A2}"/>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661F552F-D1AD-C445-17D7-F5811D5A8CE0}"/>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CDFF8ED-632E-910C-0ACB-D9C63B94392E}"/>
              </a:ext>
            </a:extLst>
          </p:cNvPr>
          <p:cNvSpPr>
            <a:spLocks noGrp="1"/>
          </p:cNvSpPr>
          <p:nvPr>
            <p:ph type="dt" sz="half" idx="10"/>
          </p:nvPr>
        </p:nvSpPr>
        <p:spPr/>
        <p:txBody>
          <a:bodyPr/>
          <a:lstStyle/>
          <a:p>
            <a:fld id="{A52B1A08-1EC7-4293-B624-D55A08B4799A}" type="datetimeFigureOut">
              <a:rPr lang="en-US" smtClean="0"/>
              <a:t>2/6/2023</a:t>
            </a:fld>
            <a:endParaRPr lang="en-US"/>
          </a:p>
        </p:txBody>
      </p:sp>
      <p:sp>
        <p:nvSpPr>
          <p:cNvPr id="5" name="Footer Placeholder 4">
            <a:extLst>
              <a:ext uri="{FF2B5EF4-FFF2-40B4-BE49-F238E27FC236}">
                <a16:creationId xmlns:a16="http://schemas.microsoft.com/office/drawing/2014/main" id="{9179CD9C-4EF9-E539-0B70-D54043CD718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C919EDA-EE1D-7CA3-3BBC-EE78D6CA24C8}"/>
              </a:ext>
            </a:extLst>
          </p:cNvPr>
          <p:cNvSpPr>
            <a:spLocks noGrp="1"/>
          </p:cNvSpPr>
          <p:nvPr>
            <p:ph type="sldNum" sz="quarter" idx="12"/>
          </p:nvPr>
        </p:nvSpPr>
        <p:spPr/>
        <p:txBody>
          <a:bodyPr/>
          <a:lstStyle/>
          <a:p>
            <a:fld id="{19B9CA49-4FC2-41C1-A037-60686A473CE8}" type="slidenum">
              <a:rPr lang="en-US" smtClean="0"/>
              <a:t>‹#›</a:t>
            </a:fld>
            <a:endParaRPr lang="en-US"/>
          </a:p>
        </p:txBody>
      </p:sp>
    </p:spTree>
    <p:extLst>
      <p:ext uri="{BB962C8B-B14F-4D97-AF65-F5344CB8AC3E}">
        <p14:creationId xmlns:p14="http://schemas.microsoft.com/office/powerpoint/2010/main" val="35139929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EC53FA39-BE2A-7C22-67EA-8E8644035F7F}"/>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8B591DC8-AA7B-3A62-2376-BB9538A1B4D1}"/>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F2A60F5-B150-2491-55B7-557CFF8850AA}"/>
              </a:ext>
            </a:extLst>
          </p:cNvPr>
          <p:cNvSpPr>
            <a:spLocks noGrp="1"/>
          </p:cNvSpPr>
          <p:nvPr>
            <p:ph type="dt" sz="half" idx="10"/>
          </p:nvPr>
        </p:nvSpPr>
        <p:spPr/>
        <p:txBody>
          <a:bodyPr/>
          <a:lstStyle/>
          <a:p>
            <a:fld id="{A52B1A08-1EC7-4293-B624-D55A08B4799A}" type="datetimeFigureOut">
              <a:rPr lang="en-US" smtClean="0"/>
              <a:t>2/6/2023</a:t>
            </a:fld>
            <a:endParaRPr lang="en-US"/>
          </a:p>
        </p:txBody>
      </p:sp>
      <p:sp>
        <p:nvSpPr>
          <p:cNvPr id="5" name="Footer Placeholder 4">
            <a:extLst>
              <a:ext uri="{FF2B5EF4-FFF2-40B4-BE49-F238E27FC236}">
                <a16:creationId xmlns:a16="http://schemas.microsoft.com/office/drawing/2014/main" id="{841AD7DE-4C17-1F51-50C5-25B5109A446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C4C3FDB-5C2C-C6B6-CADE-95B25E447290}"/>
              </a:ext>
            </a:extLst>
          </p:cNvPr>
          <p:cNvSpPr>
            <a:spLocks noGrp="1"/>
          </p:cNvSpPr>
          <p:nvPr>
            <p:ph type="sldNum" sz="quarter" idx="12"/>
          </p:nvPr>
        </p:nvSpPr>
        <p:spPr/>
        <p:txBody>
          <a:bodyPr/>
          <a:lstStyle/>
          <a:p>
            <a:fld id="{19B9CA49-4FC2-41C1-A037-60686A473CE8}" type="slidenum">
              <a:rPr lang="en-US" smtClean="0"/>
              <a:t>‹#›</a:t>
            </a:fld>
            <a:endParaRPr lang="en-US"/>
          </a:p>
        </p:txBody>
      </p:sp>
    </p:spTree>
    <p:extLst>
      <p:ext uri="{BB962C8B-B14F-4D97-AF65-F5344CB8AC3E}">
        <p14:creationId xmlns:p14="http://schemas.microsoft.com/office/powerpoint/2010/main" val="109072799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EA7496-C56A-738C-CBF0-308458E3D04B}"/>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8D76561F-E089-C37C-E6D0-44ED27736DBD}"/>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0405C42-4245-F9B8-ADEB-DFA53936F8F3}"/>
              </a:ext>
            </a:extLst>
          </p:cNvPr>
          <p:cNvSpPr>
            <a:spLocks noGrp="1"/>
          </p:cNvSpPr>
          <p:nvPr>
            <p:ph type="dt" sz="half" idx="10"/>
          </p:nvPr>
        </p:nvSpPr>
        <p:spPr/>
        <p:txBody>
          <a:bodyPr/>
          <a:lstStyle/>
          <a:p>
            <a:fld id="{A52B1A08-1EC7-4293-B624-D55A08B4799A}" type="datetimeFigureOut">
              <a:rPr lang="en-US" smtClean="0"/>
              <a:t>2/6/2023</a:t>
            </a:fld>
            <a:endParaRPr lang="en-US"/>
          </a:p>
        </p:txBody>
      </p:sp>
      <p:sp>
        <p:nvSpPr>
          <p:cNvPr id="5" name="Footer Placeholder 4">
            <a:extLst>
              <a:ext uri="{FF2B5EF4-FFF2-40B4-BE49-F238E27FC236}">
                <a16:creationId xmlns:a16="http://schemas.microsoft.com/office/drawing/2014/main" id="{2B200AB9-9669-5599-CB29-C85489B19BE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226F70A-3DE4-370E-DD94-88494B7B2925}"/>
              </a:ext>
            </a:extLst>
          </p:cNvPr>
          <p:cNvSpPr>
            <a:spLocks noGrp="1"/>
          </p:cNvSpPr>
          <p:nvPr>
            <p:ph type="sldNum" sz="quarter" idx="12"/>
          </p:nvPr>
        </p:nvSpPr>
        <p:spPr/>
        <p:txBody>
          <a:bodyPr/>
          <a:lstStyle/>
          <a:p>
            <a:fld id="{19B9CA49-4FC2-41C1-A037-60686A473CE8}" type="slidenum">
              <a:rPr lang="en-US" smtClean="0"/>
              <a:t>‹#›</a:t>
            </a:fld>
            <a:endParaRPr lang="en-US"/>
          </a:p>
        </p:txBody>
      </p:sp>
    </p:spTree>
    <p:extLst>
      <p:ext uri="{BB962C8B-B14F-4D97-AF65-F5344CB8AC3E}">
        <p14:creationId xmlns:p14="http://schemas.microsoft.com/office/powerpoint/2010/main" val="187973770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919CF9-65B5-D6A1-5166-B1A5A26A7E75}"/>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DB13B361-0B4B-B90F-1493-8721E0A2F17F}"/>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F40E10F0-8D5A-945A-A611-0E1C8A56A6AC}"/>
              </a:ext>
            </a:extLst>
          </p:cNvPr>
          <p:cNvSpPr>
            <a:spLocks noGrp="1"/>
          </p:cNvSpPr>
          <p:nvPr>
            <p:ph type="dt" sz="half" idx="10"/>
          </p:nvPr>
        </p:nvSpPr>
        <p:spPr/>
        <p:txBody>
          <a:bodyPr/>
          <a:lstStyle/>
          <a:p>
            <a:fld id="{A52B1A08-1EC7-4293-B624-D55A08B4799A}" type="datetimeFigureOut">
              <a:rPr lang="en-US" smtClean="0"/>
              <a:t>2/6/2023</a:t>
            </a:fld>
            <a:endParaRPr lang="en-US"/>
          </a:p>
        </p:txBody>
      </p:sp>
      <p:sp>
        <p:nvSpPr>
          <p:cNvPr id="5" name="Footer Placeholder 4">
            <a:extLst>
              <a:ext uri="{FF2B5EF4-FFF2-40B4-BE49-F238E27FC236}">
                <a16:creationId xmlns:a16="http://schemas.microsoft.com/office/drawing/2014/main" id="{E782F5A0-1841-FA76-DC10-32311564B44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67AE0B1-6FC8-2052-F972-576AEF986074}"/>
              </a:ext>
            </a:extLst>
          </p:cNvPr>
          <p:cNvSpPr>
            <a:spLocks noGrp="1"/>
          </p:cNvSpPr>
          <p:nvPr>
            <p:ph type="sldNum" sz="quarter" idx="12"/>
          </p:nvPr>
        </p:nvSpPr>
        <p:spPr/>
        <p:txBody>
          <a:bodyPr/>
          <a:lstStyle/>
          <a:p>
            <a:fld id="{19B9CA49-4FC2-41C1-A037-60686A473CE8}" type="slidenum">
              <a:rPr lang="en-US" smtClean="0"/>
              <a:t>‹#›</a:t>
            </a:fld>
            <a:endParaRPr lang="en-US"/>
          </a:p>
        </p:txBody>
      </p:sp>
    </p:spTree>
    <p:extLst>
      <p:ext uri="{BB962C8B-B14F-4D97-AF65-F5344CB8AC3E}">
        <p14:creationId xmlns:p14="http://schemas.microsoft.com/office/powerpoint/2010/main" val="192899952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09EFEE-30A4-16D9-8CBC-BEC5A30BF28A}"/>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1E90F776-B719-E269-5412-E247DF3F186D}"/>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BE408F30-1B07-F61F-C5A1-3EE3E92A4901}"/>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45548958-5E84-D806-22C3-815C6EC8E685}"/>
              </a:ext>
            </a:extLst>
          </p:cNvPr>
          <p:cNvSpPr>
            <a:spLocks noGrp="1"/>
          </p:cNvSpPr>
          <p:nvPr>
            <p:ph type="dt" sz="half" idx="10"/>
          </p:nvPr>
        </p:nvSpPr>
        <p:spPr/>
        <p:txBody>
          <a:bodyPr/>
          <a:lstStyle/>
          <a:p>
            <a:fld id="{A52B1A08-1EC7-4293-B624-D55A08B4799A}" type="datetimeFigureOut">
              <a:rPr lang="en-US" smtClean="0"/>
              <a:t>2/6/2023</a:t>
            </a:fld>
            <a:endParaRPr lang="en-US"/>
          </a:p>
        </p:txBody>
      </p:sp>
      <p:sp>
        <p:nvSpPr>
          <p:cNvPr id="6" name="Footer Placeholder 5">
            <a:extLst>
              <a:ext uri="{FF2B5EF4-FFF2-40B4-BE49-F238E27FC236}">
                <a16:creationId xmlns:a16="http://schemas.microsoft.com/office/drawing/2014/main" id="{D39BB887-F1E8-04CB-76AC-F2490126FA2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4848042-A260-3AFE-5301-BEB6E3941994}"/>
              </a:ext>
            </a:extLst>
          </p:cNvPr>
          <p:cNvSpPr>
            <a:spLocks noGrp="1"/>
          </p:cNvSpPr>
          <p:nvPr>
            <p:ph type="sldNum" sz="quarter" idx="12"/>
          </p:nvPr>
        </p:nvSpPr>
        <p:spPr/>
        <p:txBody>
          <a:bodyPr/>
          <a:lstStyle/>
          <a:p>
            <a:fld id="{19B9CA49-4FC2-41C1-A037-60686A473CE8}" type="slidenum">
              <a:rPr lang="en-US" smtClean="0"/>
              <a:t>‹#›</a:t>
            </a:fld>
            <a:endParaRPr lang="en-US"/>
          </a:p>
        </p:txBody>
      </p:sp>
    </p:spTree>
    <p:extLst>
      <p:ext uri="{BB962C8B-B14F-4D97-AF65-F5344CB8AC3E}">
        <p14:creationId xmlns:p14="http://schemas.microsoft.com/office/powerpoint/2010/main" val="97060708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6D3566-F7A9-867E-65B4-C1E227675220}"/>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A23919B2-D364-6B69-10D6-B93E8702DBD6}"/>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38F73ABD-C168-7BA7-CBA4-6B68937E3127}"/>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411BA68A-785A-C8CC-7BF2-A47FEF249E3A}"/>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F045C472-03B1-3829-1BC0-F16D77CE9380}"/>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4F7ABC07-7143-3827-DA53-61500174BDB7}"/>
              </a:ext>
            </a:extLst>
          </p:cNvPr>
          <p:cNvSpPr>
            <a:spLocks noGrp="1"/>
          </p:cNvSpPr>
          <p:nvPr>
            <p:ph type="dt" sz="half" idx="10"/>
          </p:nvPr>
        </p:nvSpPr>
        <p:spPr/>
        <p:txBody>
          <a:bodyPr/>
          <a:lstStyle/>
          <a:p>
            <a:fld id="{A52B1A08-1EC7-4293-B624-D55A08B4799A}" type="datetimeFigureOut">
              <a:rPr lang="en-US" smtClean="0"/>
              <a:t>2/6/2023</a:t>
            </a:fld>
            <a:endParaRPr lang="en-US"/>
          </a:p>
        </p:txBody>
      </p:sp>
      <p:sp>
        <p:nvSpPr>
          <p:cNvPr id="8" name="Footer Placeholder 7">
            <a:extLst>
              <a:ext uri="{FF2B5EF4-FFF2-40B4-BE49-F238E27FC236}">
                <a16:creationId xmlns:a16="http://schemas.microsoft.com/office/drawing/2014/main" id="{B9E21C74-003A-26EF-C69D-B5D13258E608}"/>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21CB592C-D646-142D-A5C1-AB25D0C7E744}"/>
              </a:ext>
            </a:extLst>
          </p:cNvPr>
          <p:cNvSpPr>
            <a:spLocks noGrp="1"/>
          </p:cNvSpPr>
          <p:nvPr>
            <p:ph type="sldNum" sz="quarter" idx="12"/>
          </p:nvPr>
        </p:nvSpPr>
        <p:spPr/>
        <p:txBody>
          <a:bodyPr/>
          <a:lstStyle/>
          <a:p>
            <a:fld id="{19B9CA49-4FC2-41C1-A037-60686A473CE8}" type="slidenum">
              <a:rPr lang="en-US" smtClean="0"/>
              <a:t>‹#›</a:t>
            </a:fld>
            <a:endParaRPr lang="en-US"/>
          </a:p>
        </p:txBody>
      </p:sp>
    </p:spTree>
    <p:extLst>
      <p:ext uri="{BB962C8B-B14F-4D97-AF65-F5344CB8AC3E}">
        <p14:creationId xmlns:p14="http://schemas.microsoft.com/office/powerpoint/2010/main" val="223010013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70D9D1-F415-A9FC-F0A6-3D2440043FC4}"/>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5417BEED-3427-7558-E3E4-A8694A3A0A0B}"/>
              </a:ext>
            </a:extLst>
          </p:cNvPr>
          <p:cNvSpPr>
            <a:spLocks noGrp="1"/>
          </p:cNvSpPr>
          <p:nvPr>
            <p:ph type="dt" sz="half" idx="10"/>
          </p:nvPr>
        </p:nvSpPr>
        <p:spPr/>
        <p:txBody>
          <a:bodyPr/>
          <a:lstStyle/>
          <a:p>
            <a:fld id="{A52B1A08-1EC7-4293-B624-D55A08B4799A}" type="datetimeFigureOut">
              <a:rPr lang="en-US" smtClean="0"/>
              <a:t>2/6/2023</a:t>
            </a:fld>
            <a:endParaRPr lang="en-US"/>
          </a:p>
        </p:txBody>
      </p:sp>
      <p:sp>
        <p:nvSpPr>
          <p:cNvPr id="4" name="Footer Placeholder 3">
            <a:extLst>
              <a:ext uri="{FF2B5EF4-FFF2-40B4-BE49-F238E27FC236}">
                <a16:creationId xmlns:a16="http://schemas.microsoft.com/office/drawing/2014/main" id="{3810433F-B5A5-89C0-3A83-28CF633C9E70}"/>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4056D1FE-5B13-C263-C653-1D4521DE9140}"/>
              </a:ext>
            </a:extLst>
          </p:cNvPr>
          <p:cNvSpPr>
            <a:spLocks noGrp="1"/>
          </p:cNvSpPr>
          <p:nvPr>
            <p:ph type="sldNum" sz="quarter" idx="12"/>
          </p:nvPr>
        </p:nvSpPr>
        <p:spPr/>
        <p:txBody>
          <a:bodyPr/>
          <a:lstStyle/>
          <a:p>
            <a:fld id="{19B9CA49-4FC2-41C1-A037-60686A473CE8}" type="slidenum">
              <a:rPr lang="en-US" smtClean="0"/>
              <a:t>‹#›</a:t>
            </a:fld>
            <a:endParaRPr lang="en-US"/>
          </a:p>
        </p:txBody>
      </p:sp>
    </p:spTree>
    <p:extLst>
      <p:ext uri="{BB962C8B-B14F-4D97-AF65-F5344CB8AC3E}">
        <p14:creationId xmlns:p14="http://schemas.microsoft.com/office/powerpoint/2010/main" val="270042338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9A8C93B8-B1B0-02BD-423C-0DE3DCA23DDF}"/>
              </a:ext>
            </a:extLst>
          </p:cNvPr>
          <p:cNvSpPr>
            <a:spLocks noGrp="1"/>
          </p:cNvSpPr>
          <p:nvPr>
            <p:ph type="dt" sz="half" idx="10"/>
          </p:nvPr>
        </p:nvSpPr>
        <p:spPr/>
        <p:txBody>
          <a:bodyPr/>
          <a:lstStyle/>
          <a:p>
            <a:fld id="{A52B1A08-1EC7-4293-B624-D55A08B4799A}" type="datetimeFigureOut">
              <a:rPr lang="en-US" smtClean="0"/>
              <a:t>2/6/2023</a:t>
            </a:fld>
            <a:endParaRPr lang="en-US"/>
          </a:p>
        </p:txBody>
      </p:sp>
      <p:sp>
        <p:nvSpPr>
          <p:cNvPr id="3" name="Footer Placeholder 2">
            <a:extLst>
              <a:ext uri="{FF2B5EF4-FFF2-40B4-BE49-F238E27FC236}">
                <a16:creationId xmlns:a16="http://schemas.microsoft.com/office/drawing/2014/main" id="{685DB99C-1BF8-2A01-A6A0-B4A0CECD8152}"/>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CE997B47-D8D0-A8BB-C8CB-9D24A13CADEC}"/>
              </a:ext>
            </a:extLst>
          </p:cNvPr>
          <p:cNvSpPr>
            <a:spLocks noGrp="1"/>
          </p:cNvSpPr>
          <p:nvPr>
            <p:ph type="sldNum" sz="quarter" idx="12"/>
          </p:nvPr>
        </p:nvSpPr>
        <p:spPr/>
        <p:txBody>
          <a:bodyPr/>
          <a:lstStyle/>
          <a:p>
            <a:fld id="{19B9CA49-4FC2-41C1-A037-60686A473CE8}" type="slidenum">
              <a:rPr lang="en-US" smtClean="0"/>
              <a:t>‹#›</a:t>
            </a:fld>
            <a:endParaRPr lang="en-US"/>
          </a:p>
        </p:txBody>
      </p:sp>
    </p:spTree>
    <p:extLst>
      <p:ext uri="{BB962C8B-B14F-4D97-AF65-F5344CB8AC3E}">
        <p14:creationId xmlns:p14="http://schemas.microsoft.com/office/powerpoint/2010/main" val="226226197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C38B7D-A129-C2B2-CA08-78AC98E0FE0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8584E003-F56E-2D02-E294-2C4CEB2A6875}"/>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F1F97692-A8F8-05E4-B36B-8E4BFF4C5BE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D78218F6-0CCA-BB0E-657F-2AD30BC05FE0}"/>
              </a:ext>
            </a:extLst>
          </p:cNvPr>
          <p:cNvSpPr>
            <a:spLocks noGrp="1"/>
          </p:cNvSpPr>
          <p:nvPr>
            <p:ph type="dt" sz="half" idx="10"/>
          </p:nvPr>
        </p:nvSpPr>
        <p:spPr/>
        <p:txBody>
          <a:bodyPr/>
          <a:lstStyle/>
          <a:p>
            <a:fld id="{A52B1A08-1EC7-4293-B624-D55A08B4799A}" type="datetimeFigureOut">
              <a:rPr lang="en-US" smtClean="0"/>
              <a:t>2/6/2023</a:t>
            </a:fld>
            <a:endParaRPr lang="en-US"/>
          </a:p>
        </p:txBody>
      </p:sp>
      <p:sp>
        <p:nvSpPr>
          <p:cNvPr id="6" name="Footer Placeholder 5">
            <a:extLst>
              <a:ext uri="{FF2B5EF4-FFF2-40B4-BE49-F238E27FC236}">
                <a16:creationId xmlns:a16="http://schemas.microsoft.com/office/drawing/2014/main" id="{FE44088E-1984-2835-9375-EA9023ED1E3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C2A380F-BAEA-AEFC-1B51-63F6EA2A5D6C}"/>
              </a:ext>
            </a:extLst>
          </p:cNvPr>
          <p:cNvSpPr>
            <a:spLocks noGrp="1"/>
          </p:cNvSpPr>
          <p:nvPr>
            <p:ph type="sldNum" sz="quarter" idx="12"/>
          </p:nvPr>
        </p:nvSpPr>
        <p:spPr/>
        <p:txBody>
          <a:bodyPr/>
          <a:lstStyle/>
          <a:p>
            <a:fld id="{19B9CA49-4FC2-41C1-A037-60686A473CE8}" type="slidenum">
              <a:rPr lang="en-US" smtClean="0"/>
              <a:t>‹#›</a:t>
            </a:fld>
            <a:endParaRPr lang="en-US"/>
          </a:p>
        </p:txBody>
      </p:sp>
    </p:spTree>
    <p:extLst>
      <p:ext uri="{BB962C8B-B14F-4D97-AF65-F5344CB8AC3E}">
        <p14:creationId xmlns:p14="http://schemas.microsoft.com/office/powerpoint/2010/main" val="81946659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C1EC17-F484-D50A-F782-4DE3BEFF087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7890256C-38A5-19D5-1A72-0DF1ADFC4EAF}"/>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1AA0CC51-EFE0-EF41-4AA9-17112BE1DE8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8825D817-7B66-A4CD-9440-50B1E544415D}"/>
              </a:ext>
            </a:extLst>
          </p:cNvPr>
          <p:cNvSpPr>
            <a:spLocks noGrp="1"/>
          </p:cNvSpPr>
          <p:nvPr>
            <p:ph type="dt" sz="half" idx="10"/>
          </p:nvPr>
        </p:nvSpPr>
        <p:spPr/>
        <p:txBody>
          <a:bodyPr/>
          <a:lstStyle/>
          <a:p>
            <a:fld id="{A52B1A08-1EC7-4293-B624-D55A08B4799A}" type="datetimeFigureOut">
              <a:rPr lang="en-US" smtClean="0"/>
              <a:t>2/6/2023</a:t>
            </a:fld>
            <a:endParaRPr lang="en-US"/>
          </a:p>
        </p:txBody>
      </p:sp>
      <p:sp>
        <p:nvSpPr>
          <p:cNvPr id="6" name="Footer Placeholder 5">
            <a:extLst>
              <a:ext uri="{FF2B5EF4-FFF2-40B4-BE49-F238E27FC236}">
                <a16:creationId xmlns:a16="http://schemas.microsoft.com/office/drawing/2014/main" id="{5E7F39C7-2865-39F7-E686-6A5DF0700B4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E7B5EE57-8F44-F69A-6414-6476B2B8C0E3}"/>
              </a:ext>
            </a:extLst>
          </p:cNvPr>
          <p:cNvSpPr>
            <a:spLocks noGrp="1"/>
          </p:cNvSpPr>
          <p:nvPr>
            <p:ph type="sldNum" sz="quarter" idx="12"/>
          </p:nvPr>
        </p:nvSpPr>
        <p:spPr/>
        <p:txBody>
          <a:bodyPr/>
          <a:lstStyle/>
          <a:p>
            <a:fld id="{19B9CA49-4FC2-41C1-A037-60686A473CE8}" type="slidenum">
              <a:rPr lang="en-US" smtClean="0"/>
              <a:t>‹#›</a:t>
            </a:fld>
            <a:endParaRPr lang="en-US"/>
          </a:p>
        </p:txBody>
      </p:sp>
    </p:spTree>
    <p:extLst>
      <p:ext uri="{BB962C8B-B14F-4D97-AF65-F5344CB8AC3E}">
        <p14:creationId xmlns:p14="http://schemas.microsoft.com/office/powerpoint/2010/main" val="409560878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29248F2E-7F91-E7F0-DE82-C335D868CFEB}"/>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AB9C36E2-816A-B396-4DF1-9460FCCD1EF8}"/>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2AF35E8-4032-AF3D-86FE-A630B82D8A92}"/>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52B1A08-1EC7-4293-B624-D55A08B4799A}" type="datetimeFigureOut">
              <a:rPr lang="en-US" smtClean="0"/>
              <a:t>2/6/2023</a:t>
            </a:fld>
            <a:endParaRPr lang="en-US"/>
          </a:p>
        </p:txBody>
      </p:sp>
      <p:sp>
        <p:nvSpPr>
          <p:cNvPr id="5" name="Footer Placeholder 4">
            <a:extLst>
              <a:ext uri="{FF2B5EF4-FFF2-40B4-BE49-F238E27FC236}">
                <a16:creationId xmlns:a16="http://schemas.microsoft.com/office/drawing/2014/main" id="{333D4282-F1EA-3504-711A-B3452741BCC9}"/>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3BAD56E1-74E5-04E1-BFF0-E4ED560D30FD}"/>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9B9CA49-4FC2-41C1-A037-60686A473CE8}" type="slidenum">
              <a:rPr lang="en-US" smtClean="0"/>
              <a:t>‹#›</a:t>
            </a:fld>
            <a:endParaRPr lang="en-US"/>
          </a:p>
        </p:txBody>
      </p:sp>
    </p:spTree>
    <p:extLst>
      <p:ext uri="{BB962C8B-B14F-4D97-AF65-F5344CB8AC3E}">
        <p14:creationId xmlns:p14="http://schemas.microsoft.com/office/powerpoint/2010/main" val="408213707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4000" r="-4000"/>
          </a:stretch>
        </a:blipFill>
        <a:effectLst/>
      </p:bgPr>
    </p:bg>
    <p:spTree>
      <p:nvGrpSpPr>
        <p:cNvPr id="1" name=""/>
        <p:cNvGrpSpPr/>
        <p:nvPr/>
      </p:nvGrpSpPr>
      <p:grpSpPr>
        <a:xfrm>
          <a:off x="0" y="0"/>
          <a:ext cx="0" cy="0"/>
          <a:chOff x="0" y="0"/>
          <a:chExt cx="0" cy="0"/>
        </a:xfrm>
      </p:grpSpPr>
      <p:sp>
        <p:nvSpPr>
          <p:cNvPr id="8" name="Freeform: Shape 7">
            <a:extLst>
              <a:ext uri="{FF2B5EF4-FFF2-40B4-BE49-F238E27FC236}">
                <a16:creationId xmlns:a16="http://schemas.microsoft.com/office/drawing/2014/main" id="{30CBC920-E917-F935-9771-DDB4FE94534E}"/>
              </a:ext>
            </a:extLst>
          </p:cNvPr>
          <p:cNvSpPr/>
          <p:nvPr/>
        </p:nvSpPr>
        <p:spPr>
          <a:xfrm>
            <a:off x="160655" y="748334"/>
            <a:ext cx="11798122" cy="4057132"/>
          </a:xfrm>
          <a:custGeom>
            <a:avLst/>
            <a:gdLst>
              <a:gd name="connsiteX0" fmla="*/ 661385 w 11798122"/>
              <a:gd name="connsiteY0" fmla="*/ 295374 h 4057132"/>
              <a:gd name="connsiteX1" fmla="*/ 254985 w 11798122"/>
              <a:gd name="connsiteY1" fmla="*/ 2687592 h 4057132"/>
              <a:gd name="connsiteX2" fmla="*/ 4226621 w 11798122"/>
              <a:gd name="connsiteY2" fmla="*/ 4054574 h 4057132"/>
              <a:gd name="connsiteX3" fmla="*/ 11052294 w 11798122"/>
              <a:gd name="connsiteY3" fmla="*/ 2955447 h 4057132"/>
              <a:gd name="connsiteX4" fmla="*/ 10692076 w 11798122"/>
              <a:gd name="connsiteY4" fmla="*/ 470865 h 4057132"/>
              <a:gd name="connsiteX5" fmla="*/ 2813458 w 11798122"/>
              <a:gd name="connsiteY5" fmla="*/ 55229 h 4057132"/>
              <a:gd name="connsiteX6" fmla="*/ 661385 w 11798122"/>
              <a:gd name="connsiteY6" fmla="*/ 295374 h 40571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798122" h="4057132">
                <a:moveTo>
                  <a:pt x="661385" y="295374"/>
                </a:moveTo>
                <a:cubicBezTo>
                  <a:pt x="234973" y="734101"/>
                  <a:pt x="-339221" y="2061059"/>
                  <a:pt x="254985" y="2687592"/>
                </a:cubicBezTo>
                <a:cubicBezTo>
                  <a:pt x="849191" y="3314125"/>
                  <a:pt x="2427070" y="4009932"/>
                  <a:pt x="4226621" y="4054574"/>
                </a:cubicBezTo>
                <a:cubicBezTo>
                  <a:pt x="6026172" y="4099216"/>
                  <a:pt x="9974718" y="3552732"/>
                  <a:pt x="11052294" y="2955447"/>
                </a:cubicBezTo>
                <a:cubicBezTo>
                  <a:pt x="12129870" y="2358162"/>
                  <a:pt x="12065215" y="954235"/>
                  <a:pt x="10692076" y="470865"/>
                </a:cubicBezTo>
                <a:cubicBezTo>
                  <a:pt x="9318937" y="-12505"/>
                  <a:pt x="4485240" y="81399"/>
                  <a:pt x="2813458" y="55229"/>
                </a:cubicBezTo>
                <a:cubicBezTo>
                  <a:pt x="1141676" y="29059"/>
                  <a:pt x="1087797" y="-143353"/>
                  <a:pt x="661385" y="295374"/>
                </a:cubicBezTo>
                <a:close/>
              </a:path>
            </a:pathLst>
          </a:custGeom>
          <a:solidFill>
            <a:schemeClr val="bg1">
              <a:alpha val="39000"/>
            </a:schemeClr>
          </a:solidFill>
          <a:ln>
            <a:noFill/>
          </a:ln>
          <a:effectLst>
            <a:softEdge rad="317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 name="Group 1">
            <a:extLst>
              <a:ext uri="{FF2B5EF4-FFF2-40B4-BE49-F238E27FC236}">
                <a16:creationId xmlns:a16="http://schemas.microsoft.com/office/drawing/2014/main" id="{491CDE50-457C-0758-4B39-34999AE8C919}"/>
              </a:ext>
            </a:extLst>
          </p:cNvPr>
          <p:cNvGrpSpPr/>
          <p:nvPr/>
        </p:nvGrpSpPr>
        <p:grpSpPr>
          <a:xfrm>
            <a:off x="1015998" y="903084"/>
            <a:ext cx="10566402" cy="3108029"/>
            <a:chOff x="1015998" y="903084"/>
            <a:chExt cx="10566402" cy="3108029"/>
          </a:xfrm>
        </p:grpSpPr>
        <p:sp>
          <p:nvSpPr>
            <p:cNvPr id="5" name="TextBox 4">
              <a:extLst>
                <a:ext uri="{FF2B5EF4-FFF2-40B4-BE49-F238E27FC236}">
                  <a16:creationId xmlns:a16="http://schemas.microsoft.com/office/drawing/2014/main" id="{1D0AEBB3-E448-DA10-3785-A4A51E569EFB}"/>
                </a:ext>
              </a:extLst>
            </p:cNvPr>
            <p:cNvSpPr txBox="1"/>
            <p:nvPr/>
          </p:nvSpPr>
          <p:spPr>
            <a:xfrm>
              <a:off x="1015998" y="903084"/>
              <a:ext cx="7305964" cy="1446550"/>
            </a:xfrm>
            <a:prstGeom prst="rect">
              <a:avLst/>
            </a:prstGeom>
            <a:noFill/>
          </p:spPr>
          <p:txBody>
            <a:bodyPr wrap="square" rtlCol="0">
              <a:spAutoFit/>
            </a:bodyPr>
            <a:lstStyle/>
            <a:p>
              <a:r>
                <a:rPr lang="en-US" sz="8800" dirty="0">
                  <a:solidFill>
                    <a:schemeClr val="bg1"/>
                  </a:solidFill>
                  <a:effectLst>
                    <a:outerShdw blurRad="38100" dist="38100" dir="2700000" algn="tl">
                      <a:srgbClr val="000000">
                        <a:alpha val="43137"/>
                      </a:srgbClr>
                    </a:outerShdw>
                  </a:effectLst>
                  <a:latin typeface="AR JULIAN" panose="02000000000000000000" pitchFamily="2" charset="0"/>
                </a:rPr>
                <a:t>Even My Own</a:t>
              </a:r>
            </a:p>
          </p:txBody>
        </p:sp>
        <p:sp>
          <p:nvSpPr>
            <p:cNvPr id="6" name="TextBox 5">
              <a:extLst>
                <a:ext uri="{FF2B5EF4-FFF2-40B4-BE49-F238E27FC236}">
                  <a16:creationId xmlns:a16="http://schemas.microsoft.com/office/drawing/2014/main" id="{2D7D5A7B-4D66-9C09-2FF1-562DF65A718E}"/>
                </a:ext>
              </a:extLst>
            </p:cNvPr>
            <p:cNvSpPr txBox="1"/>
            <p:nvPr/>
          </p:nvSpPr>
          <p:spPr>
            <a:xfrm>
              <a:off x="1394691" y="1764345"/>
              <a:ext cx="10187709" cy="1862048"/>
            </a:xfrm>
            <a:prstGeom prst="rect">
              <a:avLst/>
            </a:prstGeom>
            <a:noFill/>
          </p:spPr>
          <p:txBody>
            <a:bodyPr wrap="square" rtlCol="0">
              <a:spAutoFit/>
            </a:bodyPr>
            <a:lstStyle/>
            <a:p>
              <a:r>
                <a:rPr lang="en-US" sz="11500" dirty="0">
                  <a:solidFill>
                    <a:srgbClr val="C00000"/>
                  </a:solidFill>
                  <a:effectLst>
                    <a:outerShdw blurRad="38100" dist="38100" dir="2700000" algn="tl">
                      <a:srgbClr val="000000">
                        <a:alpha val="43137"/>
                      </a:srgbClr>
                    </a:outerShdw>
                  </a:effectLst>
                  <a:latin typeface="AweSomE JouRneY" panose="02000600000000000000" pitchFamily="50" charset="0"/>
                </a:rPr>
                <a:t>Familiar Friend</a:t>
              </a:r>
            </a:p>
          </p:txBody>
        </p:sp>
        <p:sp>
          <p:nvSpPr>
            <p:cNvPr id="7" name="TextBox 6">
              <a:extLst>
                <a:ext uri="{FF2B5EF4-FFF2-40B4-BE49-F238E27FC236}">
                  <a16:creationId xmlns:a16="http://schemas.microsoft.com/office/drawing/2014/main" id="{30100E91-6897-3D70-03E6-8F0E885E3116}"/>
                </a:ext>
              </a:extLst>
            </p:cNvPr>
            <p:cNvSpPr txBox="1"/>
            <p:nvPr/>
          </p:nvSpPr>
          <p:spPr>
            <a:xfrm>
              <a:off x="1750291" y="3241672"/>
              <a:ext cx="8063344" cy="769441"/>
            </a:xfrm>
            <a:prstGeom prst="rect">
              <a:avLst/>
            </a:prstGeom>
            <a:noFill/>
          </p:spPr>
          <p:txBody>
            <a:bodyPr wrap="square" rtlCol="0">
              <a:spAutoFit/>
            </a:bodyPr>
            <a:lstStyle/>
            <a:p>
              <a:r>
                <a:rPr lang="en-US" sz="4400" b="1" dirty="0">
                  <a:solidFill>
                    <a:schemeClr val="bg1"/>
                  </a:solidFill>
                  <a:effectLst>
                    <a:outerShdw blurRad="38100" dist="38100" dir="2700000" algn="tl">
                      <a:srgbClr val="000000">
                        <a:alpha val="43137"/>
                      </a:srgbClr>
                    </a:outerShdw>
                  </a:effectLst>
                </a:rPr>
                <a:t>Psalm 41:7-9</a:t>
              </a:r>
            </a:p>
          </p:txBody>
        </p:sp>
      </p:grpSp>
    </p:spTree>
    <p:extLst>
      <p:ext uri="{BB962C8B-B14F-4D97-AF65-F5344CB8AC3E}">
        <p14:creationId xmlns:p14="http://schemas.microsoft.com/office/powerpoint/2010/main" val="18683823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15000"/>
            <a:lum/>
          </a:blip>
          <a:srcRect/>
          <a:stretch>
            <a:fillRect l="-4000" r="-4000"/>
          </a:stretch>
        </a:blipFill>
        <a:effectLst/>
      </p:bgPr>
    </p:bg>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1D0AEBB3-E448-DA10-3785-A4A51E569EFB}"/>
              </a:ext>
            </a:extLst>
          </p:cNvPr>
          <p:cNvSpPr txBox="1"/>
          <p:nvPr/>
        </p:nvSpPr>
        <p:spPr>
          <a:xfrm>
            <a:off x="0" y="0"/>
            <a:ext cx="12192000" cy="1107996"/>
          </a:xfrm>
          <a:prstGeom prst="rect">
            <a:avLst/>
          </a:prstGeom>
          <a:noFill/>
        </p:spPr>
        <p:txBody>
          <a:bodyPr wrap="square" rtlCol="0">
            <a:spAutoFit/>
          </a:bodyPr>
          <a:lstStyle/>
          <a:p>
            <a:r>
              <a:rPr lang="en-US" sz="6600" dirty="0">
                <a:solidFill>
                  <a:srgbClr val="C00000"/>
                </a:solidFill>
                <a:effectLst>
                  <a:outerShdw blurRad="38100" dist="38100" dir="2700000" algn="tl">
                    <a:srgbClr val="000000">
                      <a:alpha val="43137"/>
                    </a:srgbClr>
                  </a:outerShdw>
                </a:effectLst>
                <a:latin typeface="AR JULIAN" panose="02000000000000000000" pitchFamily="2" charset="0"/>
              </a:rPr>
              <a:t>Judas Iscariot</a:t>
            </a:r>
          </a:p>
        </p:txBody>
      </p:sp>
      <p:sp>
        <p:nvSpPr>
          <p:cNvPr id="7" name="TextBox 6">
            <a:extLst>
              <a:ext uri="{FF2B5EF4-FFF2-40B4-BE49-F238E27FC236}">
                <a16:creationId xmlns:a16="http://schemas.microsoft.com/office/drawing/2014/main" id="{30100E91-6897-3D70-03E6-8F0E885E3116}"/>
              </a:ext>
            </a:extLst>
          </p:cNvPr>
          <p:cNvSpPr txBox="1"/>
          <p:nvPr/>
        </p:nvSpPr>
        <p:spPr>
          <a:xfrm>
            <a:off x="-1" y="1175738"/>
            <a:ext cx="11971177" cy="5509200"/>
          </a:xfrm>
          <a:prstGeom prst="rect">
            <a:avLst/>
          </a:prstGeom>
          <a:noFill/>
        </p:spPr>
        <p:txBody>
          <a:bodyPr wrap="square" rtlCol="0">
            <a:spAutoFit/>
          </a:bodyPr>
          <a:lstStyle/>
          <a:p>
            <a:pPr marL="571500" indent="-571500">
              <a:buFont typeface="Arial" panose="020B0604020202020204" pitchFamily="34" charset="0"/>
              <a:buChar char="•"/>
            </a:pPr>
            <a:r>
              <a:rPr lang="en-US" sz="3200" dirty="0"/>
              <a:t>He is numbered among the 12 – Mark 3:19</a:t>
            </a:r>
          </a:p>
          <a:p>
            <a:pPr marL="571500" indent="-571500">
              <a:buFont typeface="Arial" panose="020B0604020202020204" pitchFamily="34" charset="0"/>
              <a:buChar char="•"/>
            </a:pPr>
            <a:r>
              <a:rPr lang="en-US" sz="3200" dirty="0"/>
              <a:t>He kept the money box – John 13:29</a:t>
            </a:r>
          </a:p>
          <a:p>
            <a:pPr marL="571500" indent="-571500">
              <a:buFont typeface="Arial" panose="020B0604020202020204" pitchFamily="34" charset="0"/>
              <a:buChar char="•"/>
            </a:pPr>
            <a:r>
              <a:rPr lang="en-US" sz="3200" dirty="0"/>
              <a:t>He was a thief pilfering from the money – John 12:6</a:t>
            </a:r>
          </a:p>
          <a:p>
            <a:pPr marL="571500" indent="-571500">
              <a:buFont typeface="Arial" panose="020B0604020202020204" pitchFamily="34" charset="0"/>
              <a:buChar char="•"/>
            </a:pPr>
            <a:r>
              <a:rPr lang="en-US" sz="3200" dirty="0"/>
              <a:t>He betrayed Jesus to the chief priests – Matthew 26:14-16</a:t>
            </a:r>
          </a:p>
          <a:p>
            <a:pPr marL="571500" indent="-571500">
              <a:buFont typeface="Arial" panose="020B0604020202020204" pitchFamily="34" charset="0"/>
              <a:buChar char="•"/>
            </a:pPr>
            <a:r>
              <a:rPr lang="en-US" sz="3200" dirty="0"/>
              <a:t>He was known by Jesus as the traitor – John 6:71; 13:11,26</a:t>
            </a:r>
          </a:p>
          <a:p>
            <a:pPr marL="571500" indent="-571500">
              <a:buFont typeface="Arial" panose="020B0604020202020204" pitchFamily="34" charset="0"/>
              <a:buChar char="•"/>
            </a:pPr>
            <a:r>
              <a:rPr lang="en-US" sz="3200" dirty="0"/>
              <a:t>He betrays Jesus with a kiss – Matthew 26:49-50</a:t>
            </a:r>
          </a:p>
          <a:p>
            <a:pPr marL="571500" indent="-571500">
              <a:buFont typeface="Arial" panose="020B0604020202020204" pitchFamily="34" charset="0"/>
              <a:buChar char="•"/>
            </a:pPr>
            <a:r>
              <a:rPr lang="en-US" sz="3200" dirty="0"/>
              <a:t>He felt some remorse – Matthew 27:3</a:t>
            </a:r>
          </a:p>
          <a:p>
            <a:pPr marL="571500" indent="-571500">
              <a:buFont typeface="Arial" panose="020B0604020202020204" pitchFamily="34" charset="0"/>
              <a:buChar char="•"/>
            </a:pPr>
            <a:r>
              <a:rPr lang="en-US" sz="3200" dirty="0"/>
              <a:t>He tried to return the money – Matthew 27:3-4</a:t>
            </a:r>
          </a:p>
          <a:p>
            <a:pPr marL="571500" indent="-571500">
              <a:buFont typeface="Arial" panose="020B0604020202020204" pitchFamily="34" charset="0"/>
              <a:buChar char="•"/>
            </a:pPr>
            <a:r>
              <a:rPr lang="en-US" sz="3200" dirty="0"/>
              <a:t>He confessed his sin but to avail – Matthew 27:4</a:t>
            </a:r>
          </a:p>
          <a:p>
            <a:pPr marL="571500" indent="-571500">
              <a:buFont typeface="Arial" panose="020B0604020202020204" pitchFamily="34" charset="0"/>
              <a:buChar char="•"/>
            </a:pPr>
            <a:r>
              <a:rPr lang="en-US" sz="3200" dirty="0"/>
              <a:t>He hung himself – Matthew 27:5</a:t>
            </a:r>
          </a:p>
          <a:p>
            <a:pPr marL="571500" indent="-571500">
              <a:buFont typeface="Arial" panose="020B0604020202020204" pitchFamily="34" charset="0"/>
              <a:buChar char="•"/>
            </a:pPr>
            <a:r>
              <a:rPr lang="en-US" sz="3200" dirty="0"/>
              <a:t>He “turned aside to go to his own place” – Acts 1:25</a:t>
            </a:r>
            <a:endParaRPr lang="en-US" sz="3600" b="1" dirty="0">
              <a:solidFill>
                <a:schemeClr val="bg1"/>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30314552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fade">
                                      <p:cBhvr>
                                        <p:cTn id="7" dur="1000"/>
                                        <p:tgtEl>
                                          <p:spTgt spid="7">
                                            <p:txEl>
                                              <p:pRg st="0" end="0"/>
                                            </p:txEl>
                                          </p:spTgt>
                                        </p:tgtEl>
                                      </p:cBhvr>
                                    </p:animEffect>
                                    <p:anim calcmode="lin" valueType="num">
                                      <p:cBhvr>
                                        <p:cTn id="8" dur="1000" fill="hold"/>
                                        <p:tgtEl>
                                          <p:spTgt spid="7">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7">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7">
                                            <p:txEl>
                                              <p:pRg st="1" end="1"/>
                                            </p:txEl>
                                          </p:spTgt>
                                        </p:tgtEl>
                                        <p:attrNameLst>
                                          <p:attrName>style.visibility</p:attrName>
                                        </p:attrNameLst>
                                      </p:cBhvr>
                                      <p:to>
                                        <p:strVal val="visible"/>
                                      </p:to>
                                    </p:set>
                                    <p:animEffect transition="in" filter="fade">
                                      <p:cBhvr>
                                        <p:cTn id="14" dur="1000"/>
                                        <p:tgtEl>
                                          <p:spTgt spid="7">
                                            <p:txEl>
                                              <p:pRg st="1" end="1"/>
                                            </p:txEl>
                                          </p:spTgt>
                                        </p:tgtEl>
                                      </p:cBhvr>
                                    </p:animEffect>
                                    <p:anim calcmode="lin" valueType="num">
                                      <p:cBhvr>
                                        <p:cTn id="15" dur="1000" fill="hold"/>
                                        <p:tgtEl>
                                          <p:spTgt spid="7">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7">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7">
                                            <p:txEl>
                                              <p:pRg st="2" end="2"/>
                                            </p:txEl>
                                          </p:spTgt>
                                        </p:tgtEl>
                                        <p:attrNameLst>
                                          <p:attrName>style.visibility</p:attrName>
                                        </p:attrNameLst>
                                      </p:cBhvr>
                                      <p:to>
                                        <p:strVal val="visible"/>
                                      </p:to>
                                    </p:set>
                                    <p:animEffect transition="in" filter="fade">
                                      <p:cBhvr>
                                        <p:cTn id="21" dur="1000"/>
                                        <p:tgtEl>
                                          <p:spTgt spid="7">
                                            <p:txEl>
                                              <p:pRg st="2" end="2"/>
                                            </p:txEl>
                                          </p:spTgt>
                                        </p:tgtEl>
                                      </p:cBhvr>
                                    </p:animEffect>
                                    <p:anim calcmode="lin" valueType="num">
                                      <p:cBhvr>
                                        <p:cTn id="22" dur="1000" fill="hold"/>
                                        <p:tgtEl>
                                          <p:spTgt spid="7">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7">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7">
                                            <p:txEl>
                                              <p:pRg st="3" end="3"/>
                                            </p:txEl>
                                          </p:spTgt>
                                        </p:tgtEl>
                                        <p:attrNameLst>
                                          <p:attrName>style.visibility</p:attrName>
                                        </p:attrNameLst>
                                      </p:cBhvr>
                                      <p:to>
                                        <p:strVal val="visible"/>
                                      </p:to>
                                    </p:set>
                                    <p:animEffect transition="in" filter="fade">
                                      <p:cBhvr>
                                        <p:cTn id="28" dur="1000"/>
                                        <p:tgtEl>
                                          <p:spTgt spid="7">
                                            <p:txEl>
                                              <p:pRg st="3" end="3"/>
                                            </p:txEl>
                                          </p:spTgt>
                                        </p:tgtEl>
                                      </p:cBhvr>
                                    </p:animEffect>
                                    <p:anim calcmode="lin" valueType="num">
                                      <p:cBhvr>
                                        <p:cTn id="29" dur="1000" fill="hold"/>
                                        <p:tgtEl>
                                          <p:spTgt spid="7">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7">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7">
                                            <p:txEl>
                                              <p:pRg st="4" end="4"/>
                                            </p:txEl>
                                          </p:spTgt>
                                        </p:tgtEl>
                                        <p:attrNameLst>
                                          <p:attrName>style.visibility</p:attrName>
                                        </p:attrNameLst>
                                      </p:cBhvr>
                                      <p:to>
                                        <p:strVal val="visible"/>
                                      </p:to>
                                    </p:set>
                                    <p:animEffect transition="in" filter="fade">
                                      <p:cBhvr>
                                        <p:cTn id="35" dur="1000"/>
                                        <p:tgtEl>
                                          <p:spTgt spid="7">
                                            <p:txEl>
                                              <p:pRg st="4" end="4"/>
                                            </p:txEl>
                                          </p:spTgt>
                                        </p:tgtEl>
                                      </p:cBhvr>
                                    </p:animEffect>
                                    <p:anim calcmode="lin" valueType="num">
                                      <p:cBhvr>
                                        <p:cTn id="36" dur="1000" fill="hold"/>
                                        <p:tgtEl>
                                          <p:spTgt spid="7">
                                            <p:txEl>
                                              <p:pRg st="4" end="4"/>
                                            </p:txEl>
                                          </p:spTgt>
                                        </p:tgtEl>
                                        <p:attrNameLst>
                                          <p:attrName>ppt_x</p:attrName>
                                        </p:attrNameLst>
                                      </p:cBhvr>
                                      <p:tavLst>
                                        <p:tav tm="0">
                                          <p:val>
                                            <p:strVal val="#ppt_x"/>
                                          </p:val>
                                        </p:tav>
                                        <p:tav tm="100000">
                                          <p:val>
                                            <p:strVal val="#ppt_x"/>
                                          </p:val>
                                        </p:tav>
                                      </p:tavLst>
                                    </p:anim>
                                    <p:anim calcmode="lin" valueType="num">
                                      <p:cBhvr>
                                        <p:cTn id="37" dur="1000" fill="hold"/>
                                        <p:tgtEl>
                                          <p:spTgt spid="7">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nodeType="clickEffect">
                                  <p:stCondLst>
                                    <p:cond delay="0"/>
                                  </p:stCondLst>
                                  <p:childTnLst>
                                    <p:set>
                                      <p:cBhvr>
                                        <p:cTn id="41" dur="1" fill="hold">
                                          <p:stCondLst>
                                            <p:cond delay="0"/>
                                          </p:stCondLst>
                                        </p:cTn>
                                        <p:tgtEl>
                                          <p:spTgt spid="7">
                                            <p:txEl>
                                              <p:pRg st="5" end="5"/>
                                            </p:txEl>
                                          </p:spTgt>
                                        </p:tgtEl>
                                        <p:attrNameLst>
                                          <p:attrName>style.visibility</p:attrName>
                                        </p:attrNameLst>
                                      </p:cBhvr>
                                      <p:to>
                                        <p:strVal val="visible"/>
                                      </p:to>
                                    </p:set>
                                    <p:animEffect transition="in" filter="fade">
                                      <p:cBhvr>
                                        <p:cTn id="42" dur="1000"/>
                                        <p:tgtEl>
                                          <p:spTgt spid="7">
                                            <p:txEl>
                                              <p:pRg st="5" end="5"/>
                                            </p:txEl>
                                          </p:spTgt>
                                        </p:tgtEl>
                                      </p:cBhvr>
                                    </p:animEffect>
                                    <p:anim calcmode="lin" valueType="num">
                                      <p:cBhvr>
                                        <p:cTn id="43" dur="1000" fill="hold"/>
                                        <p:tgtEl>
                                          <p:spTgt spid="7">
                                            <p:txEl>
                                              <p:pRg st="5" end="5"/>
                                            </p:txEl>
                                          </p:spTgt>
                                        </p:tgtEl>
                                        <p:attrNameLst>
                                          <p:attrName>ppt_x</p:attrName>
                                        </p:attrNameLst>
                                      </p:cBhvr>
                                      <p:tavLst>
                                        <p:tav tm="0">
                                          <p:val>
                                            <p:strVal val="#ppt_x"/>
                                          </p:val>
                                        </p:tav>
                                        <p:tav tm="100000">
                                          <p:val>
                                            <p:strVal val="#ppt_x"/>
                                          </p:val>
                                        </p:tav>
                                      </p:tavLst>
                                    </p:anim>
                                    <p:anim calcmode="lin" valueType="num">
                                      <p:cBhvr>
                                        <p:cTn id="44" dur="1000" fill="hold"/>
                                        <p:tgtEl>
                                          <p:spTgt spid="7">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nodeType="clickEffect">
                                  <p:stCondLst>
                                    <p:cond delay="0"/>
                                  </p:stCondLst>
                                  <p:childTnLst>
                                    <p:set>
                                      <p:cBhvr>
                                        <p:cTn id="48" dur="1" fill="hold">
                                          <p:stCondLst>
                                            <p:cond delay="0"/>
                                          </p:stCondLst>
                                        </p:cTn>
                                        <p:tgtEl>
                                          <p:spTgt spid="7">
                                            <p:txEl>
                                              <p:pRg st="6" end="6"/>
                                            </p:txEl>
                                          </p:spTgt>
                                        </p:tgtEl>
                                        <p:attrNameLst>
                                          <p:attrName>style.visibility</p:attrName>
                                        </p:attrNameLst>
                                      </p:cBhvr>
                                      <p:to>
                                        <p:strVal val="visible"/>
                                      </p:to>
                                    </p:set>
                                    <p:animEffect transition="in" filter="fade">
                                      <p:cBhvr>
                                        <p:cTn id="49" dur="1000"/>
                                        <p:tgtEl>
                                          <p:spTgt spid="7">
                                            <p:txEl>
                                              <p:pRg st="6" end="6"/>
                                            </p:txEl>
                                          </p:spTgt>
                                        </p:tgtEl>
                                      </p:cBhvr>
                                    </p:animEffect>
                                    <p:anim calcmode="lin" valueType="num">
                                      <p:cBhvr>
                                        <p:cTn id="50" dur="1000" fill="hold"/>
                                        <p:tgtEl>
                                          <p:spTgt spid="7">
                                            <p:txEl>
                                              <p:pRg st="6" end="6"/>
                                            </p:txEl>
                                          </p:spTgt>
                                        </p:tgtEl>
                                        <p:attrNameLst>
                                          <p:attrName>ppt_x</p:attrName>
                                        </p:attrNameLst>
                                      </p:cBhvr>
                                      <p:tavLst>
                                        <p:tav tm="0">
                                          <p:val>
                                            <p:strVal val="#ppt_x"/>
                                          </p:val>
                                        </p:tav>
                                        <p:tav tm="100000">
                                          <p:val>
                                            <p:strVal val="#ppt_x"/>
                                          </p:val>
                                        </p:tav>
                                      </p:tavLst>
                                    </p:anim>
                                    <p:anim calcmode="lin" valueType="num">
                                      <p:cBhvr>
                                        <p:cTn id="51" dur="1000" fill="hold"/>
                                        <p:tgtEl>
                                          <p:spTgt spid="7">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52" fill="hold">
                      <p:stCondLst>
                        <p:cond delay="indefinite"/>
                      </p:stCondLst>
                      <p:childTnLst>
                        <p:par>
                          <p:cTn id="53" fill="hold">
                            <p:stCondLst>
                              <p:cond delay="0"/>
                            </p:stCondLst>
                            <p:childTnLst>
                              <p:par>
                                <p:cTn id="54" presetID="42" presetClass="entr" presetSubtype="0" fill="hold" nodeType="clickEffect">
                                  <p:stCondLst>
                                    <p:cond delay="0"/>
                                  </p:stCondLst>
                                  <p:childTnLst>
                                    <p:set>
                                      <p:cBhvr>
                                        <p:cTn id="55" dur="1" fill="hold">
                                          <p:stCondLst>
                                            <p:cond delay="0"/>
                                          </p:stCondLst>
                                        </p:cTn>
                                        <p:tgtEl>
                                          <p:spTgt spid="7">
                                            <p:txEl>
                                              <p:pRg st="7" end="7"/>
                                            </p:txEl>
                                          </p:spTgt>
                                        </p:tgtEl>
                                        <p:attrNameLst>
                                          <p:attrName>style.visibility</p:attrName>
                                        </p:attrNameLst>
                                      </p:cBhvr>
                                      <p:to>
                                        <p:strVal val="visible"/>
                                      </p:to>
                                    </p:set>
                                    <p:animEffect transition="in" filter="fade">
                                      <p:cBhvr>
                                        <p:cTn id="56" dur="1000"/>
                                        <p:tgtEl>
                                          <p:spTgt spid="7">
                                            <p:txEl>
                                              <p:pRg st="7" end="7"/>
                                            </p:txEl>
                                          </p:spTgt>
                                        </p:tgtEl>
                                      </p:cBhvr>
                                    </p:animEffect>
                                    <p:anim calcmode="lin" valueType="num">
                                      <p:cBhvr>
                                        <p:cTn id="57" dur="1000" fill="hold"/>
                                        <p:tgtEl>
                                          <p:spTgt spid="7">
                                            <p:txEl>
                                              <p:pRg st="7" end="7"/>
                                            </p:txEl>
                                          </p:spTgt>
                                        </p:tgtEl>
                                        <p:attrNameLst>
                                          <p:attrName>ppt_x</p:attrName>
                                        </p:attrNameLst>
                                      </p:cBhvr>
                                      <p:tavLst>
                                        <p:tav tm="0">
                                          <p:val>
                                            <p:strVal val="#ppt_x"/>
                                          </p:val>
                                        </p:tav>
                                        <p:tav tm="100000">
                                          <p:val>
                                            <p:strVal val="#ppt_x"/>
                                          </p:val>
                                        </p:tav>
                                      </p:tavLst>
                                    </p:anim>
                                    <p:anim calcmode="lin" valueType="num">
                                      <p:cBhvr>
                                        <p:cTn id="58" dur="1000" fill="hold"/>
                                        <p:tgtEl>
                                          <p:spTgt spid="7">
                                            <p:txEl>
                                              <p:pRg st="7" end="7"/>
                                            </p:txEl>
                                          </p:spTgt>
                                        </p:tgtEl>
                                        <p:attrNameLst>
                                          <p:attrName>ppt_y</p:attrName>
                                        </p:attrNameLst>
                                      </p:cBhvr>
                                      <p:tavLst>
                                        <p:tav tm="0">
                                          <p:val>
                                            <p:strVal val="#ppt_y+.1"/>
                                          </p:val>
                                        </p:tav>
                                        <p:tav tm="100000">
                                          <p:val>
                                            <p:strVal val="#ppt_y"/>
                                          </p:val>
                                        </p:tav>
                                      </p:tavLst>
                                    </p:anim>
                                  </p:childTnLst>
                                </p:cTn>
                              </p:par>
                            </p:childTnLst>
                          </p:cTn>
                        </p:par>
                      </p:childTnLst>
                    </p:cTn>
                  </p:par>
                  <p:par>
                    <p:cTn id="59" fill="hold">
                      <p:stCondLst>
                        <p:cond delay="indefinite"/>
                      </p:stCondLst>
                      <p:childTnLst>
                        <p:par>
                          <p:cTn id="60" fill="hold">
                            <p:stCondLst>
                              <p:cond delay="0"/>
                            </p:stCondLst>
                            <p:childTnLst>
                              <p:par>
                                <p:cTn id="61" presetID="42" presetClass="entr" presetSubtype="0" fill="hold" nodeType="clickEffect">
                                  <p:stCondLst>
                                    <p:cond delay="0"/>
                                  </p:stCondLst>
                                  <p:childTnLst>
                                    <p:set>
                                      <p:cBhvr>
                                        <p:cTn id="62" dur="1" fill="hold">
                                          <p:stCondLst>
                                            <p:cond delay="0"/>
                                          </p:stCondLst>
                                        </p:cTn>
                                        <p:tgtEl>
                                          <p:spTgt spid="7">
                                            <p:txEl>
                                              <p:pRg st="8" end="8"/>
                                            </p:txEl>
                                          </p:spTgt>
                                        </p:tgtEl>
                                        <p:attrNameLst>
                                          <p:attrName>style.visibility</p:attrName>
                                        </p:attrNameLst>
                                      </p:cBhvr>
                                      <p:to>
                                        <p:strVal val="visible"/>
                                      </p:to>
                                    </p:set>
                                    <p:animEffect transition="in" filter="fade">
                                      <p:cBhvr>
                                        <p:cTn id="63" dur="1000"/>
                                        <p:tgtEl>
                                          <p:spTgt spid="7">
                                            <p:txEl>
                                              <p:pRg st="8" end="8"/>
                                            </p:txEl>
                                          </p:spTgt>
                                        </p:tgtEl>
                                      </p:cBhvr>
                                    </p:animEffect>
                                    <p:anim calcmode="lin" valueType="num">
                                      <p:cBhvr>
                                        <p:cTn id="64" dur="1000" fill="hold"/>
                                        <p:tgtEl>
                                          <p:spTgt spid="7">
                                            <p:txEl>
                                              <p:pRg st="8" end="8"/>
                                            </p:txEl>
                                          </p:spTgt>
                                        </p:tgtEl>
                                        <p:attrNameLst>
                                          <p:attrName>ppt_x</p:attrName>
                                        </p:attrNameLst>
                                      </p:cBhvr>
                                      <p:tavLst>
                                        <p:tav tm="0">
                                          <p:val>
                                            <p:strVal val="#ppt_x"/>
                                          </p:val>
                                        </p:tav>
                                        <p:tav tm="100000">
                                          <p:val>
                                            <p:strVal val="#ppt_x"/>
                                          </p:val>
                                        </p:tav>
                                      </p:tavLst>
                                    </p:anim>
                                    <p:anim calcmode="lin" valueType="num">
                                      <p:cBhvr>
                                        <p:cTn id="65" dur="1000" fill="hold"/>
                                        <p:tgtEl>
                                          <p:spTgt spid="7">
                                            <p:txEl>
                                              <p:pRg st="8" end="8"/>
                                            </p:txEl>
                                          </p:spTgt>
                                        </p:tgtEl>
                                        <p:attrNameLst>
                                          <p:attrName>ppt_y</p:attrName>
                                        </p:attrNameLst>
                                      </p:cBhvr>
                                      <p:tavLst>
                                        <p:tav tm="0">
                                          <p:val>
                                            <p:strVal val="#ppt_y+.1"/>
                                          </p:val>
                                        </p:tav>
                                        <p:tav tm="100000">
                                          <p:val>
                                            <p:strVal val="#ppt_y"/>
                                          </p:val>
                                        </p:tav>
                                      </p:tavLst>
                                    </p:anim>
                                  </p:childTnLst>
                                </p:cTn>
                              </p:par>
                            </p:childTnLst>
                          </p:cTn>
                        </p:par>
                      </p:childTnLst>
                    </p:cTn>
                  </p:par>
                  <p:par>
                    <p:cTn id="66" fill="hold">
                      <p:stCondLst>
                        <p:cond delay="indefinite"/>
                      </p:stCondLst>
                      <p:childTnLst>
                        <p:par>
                          <p:cTn id="67" fill="hold">
                            <p:stCondLst>
                              <p:cond delay="0"/>
                            </p:stCondLst>
                            <p:childTnLst>
                              <p:par>
                                <p:cTn id="68" presetID="42" presetClass="entr" presetSubtype="0" fill="hold" nodeType="clickEffect">
                                  <p:stCondLst>
                                    <p:cond delay="0"/>
                                  </p:stCondLst>
                                  <p:childTnLst>
                                    <p:set>
                                      <p:cBhvr>
                                        <p:cTn id="69" dur="1" fill="hold">
                                          <p:stCondLst>
                                            <p:cond delay="0"/>
                                          </p:stCondLst>
                                        </p:cTn>
                                        <p:tgtEl>
                                          <p:spTgt spid="7">
                                            <p:txEl>
                                              <p:pRg st="9" end="9"/>
                                            </p:txEl>
                                          </p:spTgt>
                                        </p:tgtEl>
                                        <p:attrNameLst>
                                          <p:attrName>style.visibility</p:attrName>
                                        </p:attrNameLst>
                                      </p:cBhvr>
                                      <p:to>
                                        <p:strVal val="visible"/>
                                      </p:to>
                                    </p:set>
                                    <p:animEffect transition="in" filter="fade">
                                      <p:cBhvr>
                                        <p:cTn id="70" dur="1000"/>
                                        <p:tgtEl>
                                          <p:spTgt spid="7">
                                            <p:txEl>
                                              <p:pRg st="9" end="9"/>
                                            </p:txEl>
                                          </p:spTgt>
                                        </p:tgtEl>
                                      </p:cBhvr>
                                    </p:animEffect>
                                    <p:anim calcmode="lin" valueType="num">
                                      <p:cBhvr>
                                        <p:cTn id="71" dur="1000" fill="hold"/>
                                        <p:tgtEl>
                                          <p:spTgt spid="7">
                                            <p:txEl>
                                              <p:pRg st="9" end="9"/>
                                            </p:txEl>
                                          </p:spTgt>
                                        </p:tgtEl>
                                        <p:attrNameLst>
                                          <p:attrName>ppt_x</p:attrName>
                                        </p:attrNameLst>
                                      </p:cBhvr>
                                      <p:tavLst>
                                        <p:tav tm="0">
                                          <p:val>
                                            <p:strVal val="#ppt_x"/>
                                          </p:val>
                                        </p:tav>
                                        <p:tav tm="100000">
                                          <p:val>
                                            <p:strVal val="#ppt_x"/>
                                          </p:val>
                                        </p:tav>
                                      </p:tavLst>
                                    </p:anim>
                                    <p:anim calcmode="lin" valueType="num">
                                      <p:cBhvr>
                                        <p:cTn id="72" dur="1000" fill="hold"/>
                                        <p:tgtEl>
                                          <p:spTgt spid="7">
                                            <p:txEl>
                                              <p:pRg st="9" end="9"/>
                                            </p:txEl>
                                          </p:spTgt>
                                        </p:tgtEl>
                                        <p:attrNameLst>
                                          <p:attrName>ppt_y</p:attrName>
                                        </p:attrNameLst>
                                      </p:cBhvr>
                                      <p:tavLst>
                                        <p:tav tm="0">
                                          <p:val>
                                            <p:strVal val="#ppt_y+.1"/>
                                          </p:val>
                                        </p:tav>
                                        <p:tav tm="100000">
                                          <p:val>
                                            <p:strVal val="#ppt_y"/>
                                          </p:val>
                                        </p:tav>
                                      </p:tavLst>
                                    </p:anim>
                                  </p:childTnLst>
                                </p:cTn>
                              </p:par>
                            </p:childTnLst>
                          </p:cTn>
                        </p:par>
                      </p:childTnLst>
                    </p:cTn>
                  </p:par>
                  <p:par>
                    <p:cTn id="73" fill="hold">
                      <p:stCondLst>
                        <p:cond delay="indefinite"/>
                      </p:stCondLst>
                      <p:childTnLst>
                        <p:par>
                          <p:cTn id="74" fill="hold">
                            <p:stCondLst>
                              <p:cond delay="0"/>
                            </p:stCondLst>
                            <p:childTnLst>
                              <p:par>
                                <p:cTn id="75" presetID="42" presetClass="entr" presetSubtype="0" fill="hold" nodeType="clickEffect">
                                  <p:stCondLst>
                                    <p:cond delay="0"/>
                                  </p:stCondLst>
                                  <p:childTnLst>
                                    <p:set>
                                      <p:cBhvr>
                                        <p:cTn id="76" dur="1" fill="hold">
                                          <p:stCondLst>
                                            <p:cond delay="0"/>
                                          </p:stCondLst>
                                        </p:cTn>
                                        <p:tgtEl>
                                          <p:spTgt spid="7">
                                            <p:txEl>
                                              <p:pRg st="10" end="10"/>
                                            </p:txEl>
                                          </p:spTgt>
                                        </p:tgtEl>
                                        <p:attrNameLst>
                                          <p:attrName>style.visibility</p:attrName>
                                        </p:attrNameLst>
                                      </p:cBhvr>
                                      <p:to>
                                        <p:strVal val="visible"/>
                                      </p:to>
                                    </p:set>
                                    <p:animEffect transition="in" filter="fade">
                                      <p:cBhvr>
                                        <p:cTn id="77" dur="1000"/>
                                        <p:tgtEl>
                                          <p:spTgt spid="7">
                                            <p:txEl>
                                              <p:pRg st="10" end="10"/>
                                            </p:txEl>
                                          </p:spTgt>
                                        </p:tgtEl>
                                      </p:cBhvr>
                                    </p:animEffect>
                                    <p:anim calcmode="lin" valueType="num">
                                      <p:cBhvr>
                                        <p:cTn id="78" dur="1000" fill="hold"/>
                                        <p:tgtEl>
                                          <p:spTgt spid="7">
                                            <p:txEl>
                                              <p:pRg st="10" end="10"/>
                                            </p:txEl>
                                          </p:spTgt>
                                        </p:tgtEl>
                                        <p:attrNameLst>
                                          <p:attrName>ppt_x</p:attrName>
                                        </p:attrNameLst>
                                      </p:cBhvr>
                                      <p:tavLst>
                                        <p:tav tm="0">
                                          <p:val>
                                            <p:strVal val="#ppt_x"/>
                                          </p:val>
                                        </p:tav>
                                        <p:tav tm="100000">
                                          <p:val>
                                            <p:strVal val="#ppt_x"/>
                                          </p:val>
                                        </p:tav>
                                      </p:tavLst>
                                    </p:anim>
                                    <p:anim calcmode="lin" valueType="num">
                                      <p:cBhvr>
                                        <p:cTn id="79" dur="1000" fill="hold"/>
                                        <p:tgtEl>
                                          <p:spTgt spid="7">
                                            <p:txEl>
                                              <p:pRg st="10" end="1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15000"/>
            <a:lum/>
          </a:blip>
          <a:srcRect/>
          <a:stretch>
            <a:fillRect l="-4000" r="-4000"/>
          </a:stretch>
        </a:blipFill>
        <a:effectLst/>
      </p:bgPr>
    </p:bg>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1D0AEBB3-E448-DA10-3785-A4A51E569EFB}"/>
              </a:ext>
            </a:extLst>
          </p:cNvPr>
          <p:cNvSpPr txBox="1"/>
          <p:nvPr/>
        </p:nvSpPr>
        <p:spPr>
          <a:xfrm>
            <a:off x="0" y="0"/>
            <a:ext cx="12192000" cy="1107996"/>
          </a:xfrm>
          <a:prstGeom prst="rect">
            <a:avLst/>
          </a:prstGeom>
          <a:noFill/>
        </p:spPr>
        <p:txBody>
          <a:bodyPr wrap="square" rtlCol="0">
            <a:spAutoFit/>
          </a:bodyPr>
          <a:lstStyle/>
          <a:p>
            <a:r>
              <a:rPr lang="en-US" sz="6600" dirty="0">
                <a:solidFill>
                  <a:srgbClr val="C00000"/>
                </a:solidFill>
                <a:effectLst>
                  <a:outerShdw blurRad="38100" dist="38100" dir="2700000" algn="tl">
                    <a:srgbClr val="000000">
                      <a:alpha val="43137"/>
                    </a:srgbClr>
                  </a:outerShdw>
                </a:effectLst>
                <a:latin typeface="AR JULIAN" panose="02000000000000000000" pitchFamily="2" charset="0"/>
              </a:rPr>
              <a:t>Judas Iscariot in Prophecy</a:t>
            </a:r>
          </a:p>
        </p:txBody>
      </p:sp>
      <p:sp>
        <p:nvSpPr>
          <p:cNvPr id="7" name="TextBox 6">
            <a:extLst>
              <a:ext uri="{FF2B5EF4-FFF2-40B4-BE49-F238E27FC236}">
                <a16:creationId xmlns:a16="http://schemas.microsoft.com/office/drawing/2014/main" id="{30100E91-6897-3D70-03E6-8F0E885E3116}"/>
              </a:ext>
            </a:extLst>
          </p:cNvPr>
          <p:cNvSpPr txBox="1"/>
          <p:nvPr/>
        </p:nvSpPr>
        <p:spPr>
          <a:xfrm>
            <a:off x="-1" y="1175738"/>
            <a:ext cx="12191999" cy="3477875"/>
          </a:xfrm>
          <a:prstGeom prst="rect">
            <a:avLst/>
          </a:prstGeom>
          <a:noFill/>
        </p:spPr>
        <p:txBody>
          <a:bodyPr wrap="square" rtlCol="0">
            <a:spAutoFit/>
          </a:bodyPr>
          <a:lstStyle/>
          <a:p>
            <a:r>
              <a:rPr lang="en-US" sz="4000" b="1" dirty="0"/>
              <a:t>Zechariah 11:12-13  </a:t>
            </a:r>
            <a:r>
              <a:rPr lang="en-US" sz="3600" dirty="0"/>
              <a:t>I said to them, “If it is good in your sight, give me my wages; but if not, never mind!” So they weighed out thirty shekels of silver as my wages.  (13)  Then the LORD said to me, “Throw it to the potter, that magnificent price at which I was valued by them.” So I took the thirty shekels of silver and threw them to the potter in the house of the LORD.</a:t>
            </a:r>
          </a:p>
        </p:txBody>
      </p:sp>
    </p:spTree>
    <p:extLst>
      <p:ext uri="{BB962C8B-B14F-4D97-AF65-F5344CB8AC3E}">
        <p14:creationId xmlns:p14="http://schemas.microsoft.com/office/powerpoint/2010/main" val="14209907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15000"/>
            <a:lum/>
          </a:blip>
          <a:srcRect/>
          <a:stretch>
            <a:fillRect l="-4000" r="-4000"/>
          </a:stretch>
        </a:blipFill>
        <a:effectLst/>
      </p:bgPr>
    </p:bg>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1D0AEBB3-E448-DA10-3785-A4A51E569EFB}"/>
              </a:ext>
            </a:extLst>
          </p:cNvPr>
          <p:cNvSpPr txBox="1"/>
          <p:nvPr/>
        </p:nvSpPr>
        <p:spPr>
          <a:xfrm>
            <a:off x="0" y="0"/>
            <a:ext cx="12192000" cy="1107996"/>
          </a:xfrm>
          <a:prstGeom prst="rect">
            <a:avLst/>
          </a:prstGeom>
          <a:noFill/>
        </p:spPr>
        <p:txBody>
          <a:bodyPr wrap="square" rtlCol="0">
            <a:spAutoFit/>
          </a:bodyPr>
          <a:lstStyle/>
          <a:p>
            <a:r>
              <a:rPr lang="en-US" sz="6600" dirty="0">
                <a:solidFill>
                  <a:srgbClr val="C00000"/>
                </a:solidFill>
                <a:effectLst>
                  <a:outerShdw blurRad="38100" dist="38100" dir="2700000" algn="tl">
                    <a:srgbClr val="000000">
                      <a:alpha val="43137"/>
                    </a:srgbClr>
                  </a:outerShdw>
                </a:effectLst>
                <a:latin typeface="AR JULIAN" panose="02000000000000000000" pitchFamily="2" charset="0"/>
              </a:rPr>
              <a:t>Judas Iscariot in Prophecy</a:t>
            </a:r>
          </a:p>
        </p:txBody>
      </p:sp>
      <p:sp>
        <p:nvSpPr>
          <p:cNvPr id="7" name="TextBox 6">
            <a:extLst>
              <a:ext uri="{FF2B5EF4-FFF2-40B4-BE49-F238E27FC236}">
                <a16:creationId xmlns:a16="http://schemas.microsoft.com/office/drawing/2014/main" id="{30100E91-6897-3D70-03E6-8F0E885E3116}"/>
              </a:ext>
            </a:extLst>
          </p:cNvPr>
          <p:cNvSpPr txBox="1"/>
          <p:nvPr/>
        </p:nvSpPr>
        <p:spPr>
          <a:xfrm>
            <a:off x="-1" y="1175738"/>
            <a:ext cx="12191999" cy="2923877"/>
          </a:xfrm>
          <a:prstGeom prst="rect">
            <a:avLst/>
          </a:prstGeom>
          <a:noFill/>
        </p:spPr>
        <p:txBody>
          <a:bodyPr wrap="square" rtlCol="0">
            <a:spAutoFit/>
          </a:bodyPr>
          <a:lstStyle/>
          <a:p>
            <a:r>
              <a:rPr lang="en-US" sz="4000" b="1" dirty="0"/>
              <a:t>Psalm 41:7-9  </a:t>
            </a:r>
            <a:r>
              <a:rPr lang="en-US" sz="3600" dirty="0"/>
              <a:t>All who hate me whisper together against me; Against me they devise my hurt, saying,  (8)  A wicked thing is poured out upon him, That when he lies down, he will not rise up again.  (9)  Even my close friend in whom I trusted, Who ate my bread, Has lifted up his heel against me.</a:t>
            </a:r>
          </a:p>
        </p:txBody>
      </p:sp>
    </p:spTree>
    <p:extLst>
      <p:ext uri="{BB962C8B-B14F-4D97-AF65-F5344CB8AC3E}">
        <p14:creationId xmlns:p14="http://schemas.microsoft.com/office/powerpoint/2010/main" val="74927048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15000"/>
            <a:lum/>
          </a:blip>
          <a:srcRect/>
          <a:stretch>
            <a:fillRect l="-4000" r="-4000"/>
          </a:stretch>
        </a:blipFill>
        <a:effectLst/>
      </p:bgPr>
    </p:bg>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1D0AEBB3-E448-DA10-3785-A4A51E569EFB}"/>
              </a:ext>
            </a:extLst>
          </p:cNvPr>
          <p:cNvSpPr txBox="1"/>
          <p:nvPr/>
        </p:nvSpPr>
        <p:spPr>
          <a:xfrm>
            <a:off x="0" y="0"/>
            <a:ext cx="12192000" cy="1107996"/>
          </a:xfrm>
          <a:prstGeom prst="rect">
            <a:avLst/>
          </a:prstGeom>
          <a:noFill/>
        </p:spPr>
        <p:txBody>
          <a:bodyPr wrap="square" rtlCol="0">
            <a:spAutoFit/>
          </a:bodyPr>
          <a:lstStyle/>
          <a:p>
            <a:r>
              <a:rPr lang="en-US" sz="6600" dirty="0">
                <a:solidFill>
                  <a:srgbClr val="C00000"/>
                </a:solidFill>
                <a:effectLst>
                  <a:outerShdw blurRad="38100" dist="38100" dir="2700000" algn="tl">
                    <a:srgbClr val="000000">
                      <a:alpha val="43137"/>
                    </a:srgbClr>
                  </a:outerShdw>
                </a:effectLst>
                <a:latin typeface="AR JULIAN" panose="02000000000000000000" pitchFamily="2" charset="0"/>
              </a:rPr>
              <a:t>Judas Iscariot Didn’t Know</a:t>
            </a:r>
          </a:p>
        </p:txBody>
      </p:sp>
      <p:sp>
        <p:nvSpPr>
          <p:cNvPr id="7" name="TextBox 6">
            <a:extLst>
              <a:ext uri="{FF2B5EF4-FFF2-40B4-BE49-F238E27FC236}">
                <a16:creationId xmlns:a16="http://schemas.microsoft.com/office/drawing/2014/main" id="{30100E91-6897-3D70-03E6-8F0E885E3116}"/>
              </a:ext>
            </a:extLst>
          </p:cNvPr>
          <p:cNvSpPr txBox="1"/>
          <p:nvPr/>
        </p:nvSpPr>
        <p:spPr>
          <a:xfrm>
            <a:off x="-1" y="1175738"/>
            <a:ext cx="12191999" cy="3785652"/>
          </a:xfrm>
          <a:prstGeom prst="rect">
            <a:avLst/>
          </a:prstGeom>
          <a:noFill/>
        </p:spPr>
        <p:txBody>
          <a:bodyPr wrap="square" rtlCol="0">
            <a:spAutoFit/>
          </a:bodyPr>
          <a:lstStyle/>
          <a:p>
            <a:r>
              <a:rPr lang="en-US" sz="3600" dirty="0"/>
              <a:t>Who Jesus was</a:t>
            </a:r>
          </a:p>
          <a:p>
            <a:pPr marL="1028700" lvl="1" indent="-571500">
              <a:buFont typeface="Arial" panose="020B0604020202020204" pitchFamily="34" charset="0"/>
              <a:buChar char="•"/>
            </a:pPr>
            <a:r>
              <a:rPr lang="en-US" sz="2800" dirty="0"/>
              <a:t>“If you know Me you know the Father” – John 14:7</a:t>
            </a:r>
          </a:p>
          <a:p>
            <a:pPr marL="1028700" lvl="1" indent="-571500">
              <a:buFont typeface="Arial" panose="020B0604020202020204" pitchFamily="34" charset="0"/>
              <a:buChar char="•"/>
            </a:pPr>
            <a:r>
              <a:rPr lang="en-US" sz="2800" dirty="0"/>
              <a:t>“Believe because of the works themselves” – John 14:11</a:t>
            </a:r>
          </a:p>
          <a:p>
            <a:r>
              <a:rPr lang="en-US" sz="3600" dirty="0"/>
              <a:t>How to be a true disciple</a:t>
            </a:r>
          </a:p>
          <a:p>
            <a:pPr marL="1028700" lvl="1" indent="-571500">
              <a:buFont typeface="Arial" panose="020B0604020202020204" pitchFamily="34" charset="0"/>
              <a:buChar char="•"/>
            </a:pPr>
            <a:r>
              <a:rPr lang="en-US" sz="2800" dirty="0"/>
              <a:t>“If anyone wishes to come after Me, he must deny himself, and take up his cross and follow Me” – Mark 8:34</a:t>
            </a:r>
          </a:p>
          <a:p>
            <a:pPr marL="1028700" lvl="1" indent="-571500">
              <a:buFont typeface="Arial" panose="020B0604020202020204" pitchFamily="34" charset="0"/>
              <a:buChar char="•"/>
            </a:pPr>
            <a:r>
              <a:rPr lang="en-US" sz="2800" dirty="0"/>
              <a:t>“I have been crucified with Christ. It is no longer I who live, but Christ who lives in me” – Galatians 2:20</a:t>
            </a:r>
          </a:p>
        </p:txBody>
      </p:sp>
    </p:spTree>
    <p:extLst>
      <p:ext uri="{BB962C8B-B14F-4D97-AF65-F5344CB8AC3E}">
        <p14:creationId xmlns:p14="http://schemas.microsoft.com/office/powerpoint/2010/main" val="10601833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fade">
                                      <p:cBhvr>
                                        <p:cTn id="7" dur="1000"/>
                                        <p:tgtEl>
                                          <p:spTgt spid="7">
                                            <p:txEl>
                                              <p:pRg st="0" end="0"/>
                                            </p:txEl>
                                          </p:spTgt>
                                        </p:tgtEl>
                                      </p:cBhvr>
                                    </p:animEffect>
                                    <p:anim calcmode="lin" valueType="num">
                                      <p:cBhvr>
                                        <p:cTn id="8" dur="1000" fill="hold"/>
                                        <p:tgtEl>
                                          <p:spTgt spid="7">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7">
                                            <p:txEl>
                                              <p:pRg st="0" end="0"/>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7">
                                            <p:txEl>
                                              <p:pRg st="1" end="1"/>
                                            </p:txEl>
                                          </p:spTgt>
                                        </p:tgtEl>
                                        <p:attrNameLst>
                                          <p:attrName>style.visibility</p:attrName>
                                        </p:attrNameLst>
                                      </p:cBhvr>
                                      <p:to>
                                        <p:strVal val="visible"/>
                                      </p:to>
                                    </p:set>
                                    <p:animEffect transition="in" filter="fade">
                                      <p:cBhvr>
                                        <p:cTn id="12" dur="1000"/>
                                        <p:tgtEl>
                                          <p:spTgt spid="7">
                                            <p:txEl>
                                              <p:pRg st="1" end="1"/>
                                            </p:txEl>
                                          </p:spTgt>
                                        </p:tgtEl>
                                      </p:cBhvr>
                                    </p:animEffect>
                                    <p:anim calcmode="lin" valueType="num">
                                      <p:cBhvr>
                                        <p:cTn id="13" dur="1000" fill="hold"/>
                                        <p:tgtEl>
                                          <p:spTgt spid="7">
                                            <p:txEl>
                                              <p:pRg st="1" end="1"/>
                                            </p:txEl>
                                          </p:spTgt>
                                        </p:tgtEl>
                                        <p:attrNameLst>
                                          <p:attrName>ppt_x</p:attrName>
                                        </p:attrNameLst>
                                      </p:cBhvr>
                                      <p:tavLst>
                                        <p:tav tm="0">
                                          <p:val>
                                            <p:strVal val="#ppt_x"/>
                                          </p:val>
                                        </p:tav>
                                        <p:tav tm="100000">
                                          <p:val>
                                            <p:strVal val="#ppt_x"/>
                                          </p:val>
                                        </p:tav>
                                      </p:tavLst>
                                    </p:anim>
                                    <p:anim calcmode="lin" valueType="num">
                                      <p:cBhvr>
                                        <p:cTn id="14" dur="1000" fill="hold"/>
                                        <p:tgtEl>
                                          <p:spTgt spid="7">
                                            <p:txEl>
                                              <p:pRg st="1" end="1"/>
                                            </p:txEl>
                                          </p:spTgt>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7">
                                            <p:txEl>
                                              <p:pRg st="2" end="2"/>
                                            </p:txEl>
                                          </p:spTgt>
                                        </p:tgtEl>
                                        <p:attrNameLst>
                                          <p:attrName>style.visibility</p:attrName>
                                        </p:attrNameLst>
                                      </p:cBhvr>
                                      <p:to>
                                        <p:strVal val="visible"/>
                                      </p:to>
                                    </p:set>
                                    <p:animEffect transition="in" filter="fade">
                                      <p:cBhvr>
                                        <p:cTn id="17" dur="1000"/>
                                        <p:tgtEl>
                                          <p:spTgt spid="7">
                                            <p:txEl>
                                              <p:pRg st="2" end="2"/>
                                            </p:txEl>
                                          </p:spTgt>
                                        </p:tgtEl>
                                      </p:cBhvr>
                                    </p:animEffect>
                                    <p:anim calcmode="lin" valueType="num">
                                      <p:cBhvr>
                                        <p:cTn id="18" dur="1000" fill="hold"/>
                                        <p:tgtEl>
                                          <p:spTgt spid="7">
                                            <p:txEl>
                                              <p:pRg st="2" end="2"/>
                                            </p:txEl>
                                          </p:spTgt>
                                        </p:tgtEl>
                                        <p:attrNameLst>
                                          <p:attrName>ppt_x</p:attrName>
                                        </p:attrNameLst>
                                      </p:cBhvr>
                                      <p:tavLst>
                                        <p:tav tm="0">
                                          <p:val>
                                            <p:strVal val="#ppt_x"/>
                                          </p:val>
                                        </p:tav>
                                        <p:tav tm="100000">
                                          <p:val>
                                            <p:strVal val="#ppt_x"/>
                                          </p:val>
                                        </p:tav>
                                      </p:tavLst>
                                    </p:anim>
                                    <p:anim calcmode="lin" valueType="num">
                                      <p:cBhvr>
                                        <p:cTn id="19" dur="1000" fill="hold"/>
                                        <p:tgtEl>
                                          <p:spTgt spid="7">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42" presetClass="entr" presetSubtype="0" fill="hold" nodeType="clickEffect">
                                  <p:stCondLst>
                                    <p:cond delay="0"/>
                                  </p:stCondLst>
                                  <p:childTnLst>
                                    <p:set>
                                      <p:cBhvr>
                                        <p:cTn id="23" dur="1" fill="hold">
                                          <p:stCondLst>
                                            <p:cond delay="0"/>
                                          </p:stCondLst>
                                        </p:cTn>
                                        <p:tgtEl>
                                          <p:spTgt spid="7">
                                            <p:txEl>
                                              <p:pRg st="3" end="3"/>
                                            </p:txEl>
                                          </p:spTgt>
                                        </p:tgtEl>
                                        <p:attrNameLst>
                                          <p:attrName>style.visibility</p:attrName>
                                        </p:attrNameLst>
                                      </p:cBhvr>
                                      <p:to>
                                        <p:strVal val="visible"/>
                                      </p:to>
                                    </p:set>
                                    <p:animEffect transition="in" filter="fade">
                                      <p:cBhvr>
                                        <p:cTn id="24" dur="1000"/>
                                        <p:tgtEl>
                                          <p:spTgt spid="7">
                                            <p:txEl>
                                              <p:pRg st="3" end="3"/>
                                            </p:txEl>
                                          </p:spTgt>
                                        </p:tgtEl>
                                      </p:cBhvr>
                                    </p:animEffect>
                                    <p:anim calcmode="lin" valueType="num">
                                      <p:cBhvr>
                                        <p:cTn id="25" dur="1000" fill="hold"/>
                                        <p:tgtEl>
                                          <p:spTgt spid="7">
                                            <p:txEl>
                                              <p:pRg st="3" end="3"/>
                                            </p:txEl>
                                          </p:spTgt>
                                        </p:tgtEl>
                                        <p:attrNameLst>
                                          <p:attrName>ppt_x</p:attrName>
                                        </p:attrNameLst>
                                      </p:cBhvr>
                                      <p:tavLst>
                                        <p:tav tm="0">
                                          <p:val>
                                            <p:strVal val="#ppt_x"/>
                                          </p:val>
                                        </p:tav>
                                        <p:tav tm="100000">
                                          <p:val>
                                            <p:strVal val="#ppt_x"/>
                                          </p:val>
                                        </p:tav>
                                      </p:tavLst>
                                    </p:anim>
                                    <p:anim calcmode="lin" valueType="num">
                                      <p:cBhvr>
                                        <p:cTn id="26" dur="1000" fill="hold"/>
                                        <p:tgtEl>
                                          <p:spTgt spid="7">
                                            <p:txEl>
                                              <p:pRg st="3" end="3"/>
                                            </p:txEl>
                                          </p:spTgt>
                                        </p:tgtEl>
                                        <p:attrNameLst>
                                          <p:attrName>ppt_y</p:attrName>
                                        </p:attrNameLst>
                                      </p:cBhvr>
                                      <p:tavLst>
                                        <p:tav tm="0">
                                          <p:val>
                                            <p:strVal val="#ppt_y+.1"/>
                                          </p:val>
                                        </p:tav>
                                        <p:tav tm="100000">
                                          <p:val>
                                            <p:strVal val="#ppt_y"/>
                                          </p:val>
                                        </p:tav>
                                      </p:tavLst>
                                    </p:anim>
                                  </p:childTnLst>
                                </p:cTn>
                              </p:par>
                              <p:par>
                                <p:cTn id="27" presetID="42" presetClass="entr" presetSubtype="0" fill="hold" nodeType="withEffect">
                                  <p:stCondLst>
                                    <p:cond delay="0"/>
                                  </p:stCondLst>
                                  <p:childTnLst>
                                    <p:set>
                                      <p:cBhvr>
                                        <p:cTn id="28" dur="1" fill="hold">
                                          <p:stCondLst>
                                            <p:cond delay="0"/>
                                          </p:stCondLst>
                                        </p:cTn>
                                        <p:tgtEl>
                                          <p:spTgt spid="7">
                                            <p:txEl>
                                              <p:pRg st="4" end="4"/>
                                            </p:txEl>
                                          </p:spTgt>
                                        </p:tgtEl>
                                        <p:attrNameLst>
                                          <p:attrName>style.visibility</p:attrName>
                                        </p:attrNameLst>
                                      </p:cBhvr>
                                      <p:to>
                                        <p:strVal val="visible"/>
                                      </p:to>
                                    </p:set>
                                    <p:animEffect transition="in" filter="fade">
                                      <p:cBhvr>
                                        <p:cTn id="29" dur="1000"/>
                                        <p:tgtEl>
                                          <p:spTgt spid="7">
                                            <p:txEl>
                                              <p:pRg st="4" end="4"/>
                                            </p:txEl>
                                          </p:spTgt>
                                        </p:tgtEl>
                                      </p:cBhvr>
                                    </p:animEffect>
                                    <p:anim calcmode="lin" valueType="num">
                                      <p:cBhvr>
                                        <p:cTn id="30" dur="1000" fill="hold"/>
                                        <p:tgtEl>
                                          <p:spTgt spid="7">
                                            <p:txEl>
                                              <p:pRg st="4" end="4"/>
                                            </p:txEl>
                                          </p:spTgt>
                                        </p:tgtEl>
                                        <p:attrNameLst>
                                          <p:attrName>ppt_x</p:attrName>
                                        </p:attrNameLst>
                                      </p:cBhvr>
                                      <p:tavLst>
                                        <p:tav tm="0">
                                          <p:val>
                                            <p:strVal val="#ppt_x"/>
                                          </p:val>
                                        </p:tav>
                                        <p:tav tm="100000">
                                          <p:val>
                                            <p:strVal val="#ppt_x"/>
                                          </p:val>
                                        </p:tav>
                                      </p:tavLst>
                                    </p:anim>
                                    <p:anim calcmode="lin" valueType="num">
                                      <p:cBhvr>
                                        <p:cTn id="31" dur="1000" fill="hold"/>
                                        <p:tgtEl>
                                          <p:spTgt spid="7">
                                            <p:txEl>
                                              <p:pRg st="4" end="4"/>
                                            </p:txEl>
                                          </p:spTgt>
                                        </p:tgtEl>
                                        <p:attrNameLst>
                                          <p:attrName>ppt_y</p:attrName>
                                        </p:attrNameLst>
                                      </p:cBhvr>
                                      <p:tavLst>
                                        <p:tav tm="0">
                                          <p:val>
                                            <p:strVal val="#ppt_y+.1"/>
                                          </p:val>
                                        </p:tav>
                                        <p:tav tm="100000">
                                          <p:val>
                                            <p:strVal val="#ppt_y"/>
                                          </p:val>
                                        </p:tav>
                                      </p:tavLst>
                                    </p:anim>
                                  </p:childTnLst>
                                </p:cTn>
                              </p:par>
                              <p:par>
                                <p:cTn id="32" presetID="42" presetClass="entr" presetSubtype="0" fill="hold" nodeType="withEffect">
                                  <p:stCondLst>
                                    <p:cond delay="0"/>
                                  </p:stCondLst>
                                  <p:childTnLst>
                                    <p:set>
                                      <p:cBhvr>
                                        <p:cTn id="33" dur="1" fill="hold">
                                          <p:stCondLst>
                                            <p:cond delay="0"/>
                                          </p:stCondLst>
                                        </p:cTn>
                                        <p:tgtEl>
                                          <p:spTgt spid="7">
                                            <p:txEl>
                                              <p:pRg st="5" end="5"/>
                                            </p:txEl>
                                          </p:spTgt>
                                        </p:tgtEl>
                                        <p:attrNameLst>
                                          <p:attrName>style.visibility</p:attrName>
                                        </p:attrNameLst>
                                      </p:cBhvr>
                                      <p:to>
                                        <p:strVal val="visible"/>
                                      </p:to>
                                    </p:set>
                                    <p:animEffect transition="in" filter="fade">
                                      <p:cBhvr>
                                        <p:cTn id="34" dur="1000"/>
                                        <p:tgtEl>
                                          <p:spTgt spid="7">
                                            <p:txEl>
                                              <p:pRg st="5" end="5"/>
                                            </p:txEl>
                                          </p:spTgt>
                                        </p:tgtEl>
                                      </p:cBhvr>
                                    </p:animEffect>
                                    <p:anim calcmode="lin" valueType="num">
                                      <p:cBhvr>
                                        <p:cTn id="35" dur="1000" fill="hold"/>
                                        <p:tgtEl>
                                          <p:spTgt spid="7">
                                            <p:txEl>
                                              <p:pRg st="5" end="5"/>
                                            </p:txEl>
                                          </p:spTgt>
                                        </p:tgtEl>
                                        <p:attrNameLst>
                                          <p:attrName>ppt_x</p:attrName>
                                        </p:attrNameLst>
                                      </p:cBhvr>
                                      <p:tavLst>
                                        <p:tav tm="0">
                                          <p:val>
                                            <p:strVal val="#ppt_x"/>
                                          </p:val>
                                        </p:tav>
                                        <p:tav tm="100000">
                                          <p:val>
                                            <p:strVal val="#ppt_x"/>
                                          </p:val>
                                        </p:tav>
                                      </p:tavLst>
                                    </p:anim>
                                    <p:anim calcmode="lin" valueType="num">
                                      <p:cBhvr>
                                        <p:cTn id="36" dur="1000" fill="hold"/>
                                        <p:tgtEl>
                                          <p:spTgt spid="7">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15000"/>
            <a:lum/>
          </a:blip>
          <a:srcRect/>
          <a:stretch>
            <a:fillRect l="-4000" r="-4000"/>
          </a:stretch>
        </a:blipFill>
        <a:effectLst/>
      </p:bgPr>
    </p:bg>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1D0AEBB3-E448-DA10-3785-A4A51E569EFB}"/>
              </a:ext>
            </a:extLst>
          </p:cNvPr>
          <p:cNvSpPr txBox="1"/>
          <p:nvPr/>
        </p:nvSpPr>
        <p:spPr>
          <a:xfrm>
            <a:off x="0" y="0"/>
            <a:ext cx="12192000" cy="1107996"/>
          </a:xfrm>
          <a:prstGeom prst="rect">
            <a:avLst/>
          </a:prstGeom>
          <a:noFill/>
        </p:spPr>
        <p:txBody>
          <a:bodyPr wrap="square" rtlCol="0">
            <a:spAutoFit/>
          </a:bodyPr>
          <a:lstStyle/>
          <a:p>
            <a:r>
              <a:rPr lang="en-US" sz="6600" dirty="0">
                <a:solidFill>
                  <a:srgbClr val="C00000"/>
                </a:solidFill>
                <a:effectLst>
                  <a:outerShdw blurRad="38100" dist="38100" dir="2700000" algn="tl">
                    <a:srgbClr val="000000">
                      <a:alpha val="43137"/>
                    </a:srgbClr>
                  </a:outerShdw>
                </a:effectLst>
                <a:latin typeface="AR JULIAN" panose="02000000000000000000" pitchFamily="2" charset="0"/>
              </a:rPr>
              <a:t>Judas Iscariot Didn’t Know</a:t>
            </a:r>
          </a:p>
        </p:txBody>
      </p:sp>
      <p:sp>
        <p:nvSpPr>
          <p:cNvPr id="7" name="TextBox 6">
            <a:extLst>
              <a:ext uri="{FF2B5EF4-FFF2-40B4-BE49-F238E27FC236}">
                <a16:creationId xmlns:a16="http://schemas.microsoft.com/office/drawing/2014/main" id="{30100E91-6897-3D70-03E6-8F0E885E3116}"/>
              </a:ext>
            </a:extLst>
          </p:cNvPr>
          <p:cNvSpPr txBox="1"/>
          <p:nvPr/>
        </p:nvSpPr>
        <p:spPr>
          <a:xfrm>
            <a:off x="-1" y="1175738"/>
            <a:ext cx="12191999" cy="5570756"/>
          </a:xfrm>
          <a:prstGeom prst="rect">
            <a:avLst/>
          </a:prstGeom>
          <a:noFill/>
        </p:spPr>
        <p:txBody>
          <a:bodyPr wrap="square" rtlCol="0">
            <a:spAutoFit/>
          </a:bodyPr>
          <a:lstStyle/>
          <a:p>
            <a:r>
              <a:rPr lang="en-US" sz="3600" dirty="0"/>
              <a:t>The power of the cross</a:t>
            </a:r>
          </a:p>
          <a:p>
            <a:pPr marL="1028700" lvl="1" indent="-571500">
              <a:buFont typeface="Arial" panose="020B0604020202020204" pitchFamily="34" charset="0"/>
              <a:buChar char="•"/>
            </a:pPr>
            <a:r>
              <a:rPr lang="en-US" sz="2800" dirty="0"/>
              <a:t>“By His wounds, we are healed” – Isaiah 53:5</a:t>
            </a:r>
          </a:p>
          <a:p>
            <a:pPr marL="1028700" lvl="1" indent="-571500">
              <a:buFont typeface="Arial" panose="020B0604020202020204" pitchFamily="34" charset="0"/>
              <a:buChar char="•"/>
            </a:pPr>
            <a:r>
              <a:rPr lang="en-US" sz="2800" dirty="0"/>
              <a:t>“As Moses lifted up the serpent in the wilderness, even so must the Son of Man be lifted up;  (15)  so that whoever believes will in Him have eternal life” – John 3:14-15</a:t>
            </a:r>
          </a:p>
          <a:p>
            <a:pPr marL="1028700" lvl="1" indent="-571500">
              <a:buFont typeface="Arial" panose="020B0604020202020204" pitchFamily="34" charset="0"/>
              <a:buChar char="•"/>
            </a:pPr>
            <a:r>
              <a:rPr lang="en-US" sz="2800" dirty="0"/>
              <a:t>“It is the power of God” – 1 Corinthians 1:18</a:t>
            </a:r>
          </a:p>
          <a:p>
            <a:pPr marL="1028700" lvl="1" indent="-571500">
              <a:buFont typeface="Arial" panose="020B0604020202020204" pitchFamily="34" charset="0"/>
              <a:buChar char="•"/>
            </a:pPr>
            <a:r>
              <a:rPr lang="en-US" sz="2800" dirty="0"/>
              <a:t>“through death He might render powerless him who had the power of death” – Hebrews 2:14</a:t>
            </a:r>
          </a:p>
          <a:p>
            <a:r>
              <a:rPr lang="en-US" sz="3600" dirty="0"/>
              <a:t>The love of God</a:t>
            </a:r>
          </a:p>
          <a:p>
            <a:pPr marL="914400" lvl="1" indent="-457200">
              <a:buFont typeface="Arial" panose="020B0604020202020204" pitchFamily="34" charset="0"/>
              <a:buChar char="•"/>
            </a:pPr>
            <a:r>
              <a:rPr lang="en-US" sz="2800" dirty="0"/>
              <a:t>“For God so loved the world, that He gave His only begotten Son, that whoever believes in Him shall not perish, but have eternal life” – John 3:16</a:t>
            </a:r>
          </a:p>
          <a:p>
            <a:pPr marL="457200" indent="-457200">
              <a:buFont typeface="Arial" panose="020B0604020202020204" pitchFamily="34" charset="0"/>
              <a:buChar char="•"/>
            </a:pPr>
            <a:endParaRPr lang="en-US" sz="3200" dirty="0"/>
          </a:p>
        </p:txBody>
      </p:sp>
    </p:spTree>
    <p:extLst>
      <p:ext uri="{BB962C8B-B14F-4D97-AF65-F5344CB8AC3E}">
        <p14:creationId xmlns:p14="http://schemas.microsoft.com/office/powerpoint/2010/main" val="6313628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fade">
                                      <p:cBhvr>
                                        <p:cTn id="7" dur="1000"/>
                                        <p:tgtEl>
                                          <p:spTgt spid="7">
                                            <p:txEl>
                                              <p:pRg st="0" end="0"/>
                                            </p:txEl>
                                          </p:spTgt>
                                        </p:tgtEl>
                                      </p:cBhvr>
                                    </p:animEffect>
                                    <p:anim calcmode="lin" valueType="num">
                                      <p:cBhvr>
                                        <p:cTn id="8" dur="1000" fill="hold"/>
                                        <p:tgtEl>
                                          <p:spTgt spid="7">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7">
                                            <p:txEl>
                                              <p:pRg st="0" end="0"/>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7">
                                            <p:txEl>
                                              <p:pRg st="1" end="1"/>
                                            </p:txEl>
                                          </p:spTgt>
                                        </p:tgtEl>
                                        <p:attrNameLst>
                                          <p:attrName>style.visibility</p:attrName>
                                        </p:attrNameLst>
                                      </p:cBhvr>
                                      <p:to>
                                        <p:strVal val="visible"/>
                                      </p:to>
                                    </p:set>
                                    <p:animEffect transition="in" filter="fade">
                                      <p:cBhvr>
                                        <p:cTn id="12" dur="1000"/>
                                        <p:tgtEl>
                                          <p:spTgt spid="7">
                                            <p:txEl>
                                              <p:pRg st="1" end="1"/>
                                            </p:txEl>
                                          </p:spTgt>
                                        </p:tgtEl>
                                      </p:cBhvr>
                                    </p:animEffect>
                                    <p:anim calcmode="lin" valueType="num">
                                      <p:cBhvr>
                                        <p:cTn id="13" dur="1000" fill="hold"/>
                                        <p:tgtEl>
                                          <p:spTgt spid="7">
                                            <p:txEl>
                                              <p:pRg st="1" end="1"/>
                                            </p:txEl>
                                          </p:spTgt>
                                        </p:tgtEl>
                                        <p:attrNameLst>
                                          <p:attrName>ppt_x</p:attrName>
                                        </p:attrNameLst>
                                      </p:cBhvr>
                                      <p:tavLst>
                                        <p:tav tm="0">
                                          <p:val>
                                            <p:strVal val="#ppt_x"/>
                                          </p:val>
                                        </p:tav>
                                        <p:tav tm="100000">
                                          <p:val>
                                            <p:strVal val="#ppt_x"/>
                                          </p:val>
                                        </p:tav>
                                      </p:tavLst>
                                    </p:anim>
                                    <p:anim calcmode="lin" valueType="num">
                                      <p:cBhvr>
                                        <p:cTn id="14" dur="1000" fill="hold"/>
                                        <p:tgtEl>
                                          <p:spTgt spid="7">
                                            <p:txEl>
                                              <p:pRg st="1" end="1"/>
                                            </p:txEl>
                                          </p:spTgt>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7">
                                            <p:txEl>
                                              <p:pRg st="2" end="2"/>
                                            </p:txEl>
                                          </p:spTgt>
                                        </p:tgtEl>
                                        <p:attrNameLst>
                                          <p:attrName>style.visibility</p:attrName>
                                        </p:attrNameLst>
                                      </p:cBhvr>
                                      <p:to>
                                        <p:strVal val="visible"/>
                                      </p:to>
                                    </p:set>
                                    <p:animEffect transition="in" filter="fade">
                                      <p:cBhvr>
                                        <p:cTn id="17" dur="1000"/>
                                        <p:tgtEl>
                                          <p:spTgt spid="7">
                                            <p:txEl>
                                              <p:pRg st="2" end="2"/>
                                            </p:txEl>
                                          </p:spTgt>
                                        </p:tgtEl>
                                      </p:cBhvr>
                                    </p:animEffect>
                                    <p:anim calcmode="lin" valueType="num">
                                      <p:cBhvr>
                                        <p:cTn id="18" dur="1000" fill="hold"/>
                                        <p:tgtEl>
                                          <p:spTgt spid="7">
                                            <p:txEl>
                                              <p:pRg st="2" end="2"/>
                                            </p:txEl>
                                          </p:spTgt>
                                        </p:tgtEl>
                                        <p:attrNameLst>
                                          <p:attrName>ppt_x</p:attrName>
                                        </p:attrNameLst>
                                      </p:cBhvr>
                                      <p:tavLst>
                                        <p:tav tm="0">
                                          <p:val>
                                            <p:strVal val="#ppt_x"/>
                                          </p:val>
                                        </p:tav>
                                        <p:tav tm="100000">
                                          <p:val>
                                            <p:strVal val="#ppt_x"/>
                                          </p:val>
                                        </p:tav>
                                      </p:tavLst>
                                    </p:anim>
                                    <p:anim calcmode="lin" valueType="num">
                                      <p:cBhvr>
                                        <p:cTn id="19" dur="1000" fill="hold"/>
                                        <p:tgtEl>
                                          <p:spTgt spid="7">
                                            <p:txEl>
                                              <p:pRg st="2" end="2"/>
                                            </p:txEl>
                                          </p:spTgt>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0"/>
                                  </p:stCondLst>
                                  <p:childTnLst>
                                    <p:set>
                                      <p:cBhvr>
                                        <p:cTn id="21" dur="1" fill="hold">
                                          <p:stCondLst>
                                            <p:cond delay="0"/>
                                          </p:stCondLst>
                                        </p:cTn>
                                        <p:tgtEl>
                                          <p:spTgt spid="7">
                                            <p:txEl>
                                              <p:pRg st="3" end="3"/>
                                            </p:txEl>
                                          </p:spTgt>
                                        </p:tgtEl>
                                        <p:attrNameLst>
                                          <p:attrName>style.visibility</p:attrName>
                                        </p:attrNameLst>
                                      </p:cBhvr>
                                      <p:to>
                                        <p:strVal val="visible"/>
                                      </p:to>
                                    </p:set>
                                    <p:animEffect transition="in" filter="fade">
                                      <p:cBhvr>
                                        <p:cTn id="22" dur="1000"/>
                                        <p:tgtEl>
                                          <p:spTgt spid="7">
                                            <p:txEl>
                                              <p:pRg st="3" end="3"/>
                                            </p:txEl>
                                          </p:spTgt>
                                        </p:tgtEl>
                                      </p:cBhvr>
                                    </p:animEffect>
                                    <p:anim calcmode="lin" valueType="num">
                                      <p:cBhvr>
                                        <p:cTn id="23" dur="1000" fill="hold"/>
                                        <p:tgtEl>
                                          <p:spTgt spid="7">
                                            <p:txEl>
                                              <p:pRg st="3" end="3"/>
                                            </p:txEl>
                                          </p:spTgt>
                                        </p:tgtEl>
                                        <p:attrNameLst>
                                          <p:attrName>ppt_x</p:attrName>
                                        </p:attrNameLst>
                                      </p:cBhvr>
                                      <p:tavLst>
                                        <p:tav tm="0">
                                          <p:val>
                                            <p:strVal val="#ppt_x"/>
                                          </p:val>
                                        </p:tav>
                                        <p:tav tm="100000">
                                          <p:val>
                                            <p:strVal val="#ppt_x"/>
                                          </p:val>
                                        </p:tav>
                                      </p:tavLst>
                                    </p:anim>
                                    <p:anim calcmode="lin" valueType="num">
                                      <p:cBhvr>
                                        <p:cTn id="24" dur="1000" fill="hold"/>
                                        <p:tgtEl>
                                          <p:spTgt spid="7">
                                            <p:txEl>
                                              <p:pRg st="3" end="3"/>
                                            </p:txEl>
                                          </p:spTgt>
                                        </p:tgtEl>
                                        <p:attrNameLst>
                                          <p:attrName>ppt_y</p:attrName>
                                        </p:attrNameLst>
                                      </p:cBhvr>
                                      <p:tavLst>
                                        <p:tav tm="0">
                                          <p:val>
                                            <p:strVal val="#ppt_y+.1"/>
                                          </p:val>
                                        </p:tav>
                                        <p:tav tm="100000">
                                          <p:val>
                                            <p:strVal val="#ppt_y"/>
                                          </p:val>
                                        </p:tav>
                                      </p:tavLst>
                                    </p:anim>
                                  </p:childTnLst>
                                </p:cTn>
                              </p:par>
                              <p:par>
                                <p:cTn id="25" presetID="42" presetClass="entr" presetSubtype="0" fill="hold" nodeType="withEffect">
                                  <p:stCondLst>
                                    <p:cond delay="0"/>
                                  </p:stCondLst>
                                  <p:childTnLst>
                                    <p:set>
                                      <p:cBhvr>
                                        <p:cTn id="26" dur="1" fill="hold">
                                          <p:stCondLst>
                                            <p:cond delay="0"/>
                                          </p:stCondLst>
                                        </p:cTn>
                                        <p:tgtEl>
                                          <p:spTgt spid="7">
                                            <p:txEl>
                                              <p:pRg st="4" end="4"/>
                                            </p:txEl>
                                          </p:spTgt>
                                        </p:tgtEl>
                                        <p:attrNameLst>
                                          <p:attrName>style.visibility</p:attrName>
                                        </p:attrNameLst>
                                      </p:cBhvr>
                                      <p:to>
                                        <p:strVal val="visible"/>
                                      </p:to>
                                    </p:set>
                                    <p:animEffect transition="in" filter="fade">
                                      <p:cBhvr>
                                        <p:cTn id="27" dur="1000"/>
                                        <p:tgtEl>
                                          <p:spTgt spid="7">
                                            <p:txEl>
                                              <p:pRg st="4" end="4"/>
                                            </p:txEl>
                                          </p:spTgt>
                                        </p:tgtEl>
                                      </p:cBhvr>
                                    </p:animEffect>
                                    <p:anim calcmode="lin" valueType="num">
                                      <p:cBhvr>
                                        <p:cTn id="28" dur="1000" fill="hold"/>
                                        <p:tgtEl>
                                          <p:spTgt spid="7">
                                            <p:txEl>
                                              <p:pRg st="4" end="4"/>
                                            </p:txEl>
                                          </p:spTgt>
                                        </p:tgtEl>
                                        <p:attrNameLst>
                                          <p:attrName>ppt_x</p:attrName>
                                        </p:attrNameLst>
                                      </p:cBhvr>
                                      <p:tavLst>
                                        <p:tav tm="0">
                                          <p:val>
                                            <p:strVal val="#ppt_x"/>
                                          </p:val>
                                        </p:tav>
                                        <p:tav tm="100000">
                                          <p:val>
                                            <p:strVal val="#ppt_x"/>
                                          </p:val>
                                        </p:tav>
                                      </p:tavLst>
                                    </p:anim>
                                    <p:anim calcmode="lin" valueType="num">
                                      <p:cBhvr>
                                        <p:cTn id="29" dur="1000" fill="hold"/>
                                        <p:tgtEl>
                                          <p:spTgt spid="7">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42" presetClass="entr" presetSubtype="0" fill="hold" nodeType="clickEffect">
                                  <p:stCondLst>
                                    <p:cond delay="0"/>
                                  </p:stCondLst>
                                  <p:childTnLst>
                                    <p:set>
                                      <p:cBhvr>
                                        <p:cTn id="33" dur="1" fill="hold">
                                          <p:stCondLst>
                                            <p:cond delay="0"/>
                                          </p:stCondLst>
                                        </p:cTn>
                                        <p:tgtEl>
                                          <p:spTgt spid="7">
                                            <p:txEl>
                                              <p:pRg st="5" end="5"/>
                                            </p:txEl>
                                          </p:spTgt>
                                        </p:tgtEl>
                                        <p:attrNameLst>
                                          <p:attrName>style.visibility</p:attrName>
                                        </p:attrNameLst>
                                      </p:cBhvr>
                                      <p:to>
                                        <p:strVal val="visible"/>
                                      </p:to>
                                    </p:set>
                                    <p:animEffect transition="in" filter="fade">
                                      <p:cBhvr>
                                        <p:cTn id="34" dur="1000"/>
                                        <p:tgtEl>
                                          <p:spTgt spid="7">
                                            <p:txEl>
                                              <p:pRg st="5" end="5"/>
                                            </p:txEl>
                                          </p:spTgt>
                                        </p:tgtEl>
                                      </p:cBhvr>
                                    </p:animEffect>
                                    <p:anim calcmode="lin" valueType="num">
                                      <p:cBhvr>
                                        <p:cTn id="35" dur="1000" fill="hold"/>
                                        <p:tgtEl>
                                          <p:spTgt spid="7">
                                            <p:txEl>
                                              <p:pRg st="5" end="5"/>
                                            </p:txEl>
                                          </p:spTgt>
                                        </p:tgtEl>
                                        <p:attrNameLst>
                                          <p:attrName>ppt_x</p:attrName>
                                        </p:attrNameLst>
                                      </p:cBhvr>
                                      <p:tavLst>
                                        <p:tav tm="0">
                                          <p:val>
                                            <p:strVal val="#ppt_x"/>
                                          </p:val>
                                        </p:tav>
                                        <p:tav tm="100000">
                                          <p:val>
                                            <p:strVal val="#ppt_x"/>
                                          </p:val>
                                        </p:tav>
                                      </p:tavLst>
                                    </p:anim>
                                    <p:anim calcmode="lin" valueType="num">
                                      <p:cBhvr>
                                        <p:cTn id="36" dur="1000" fill="hold"/>
                                        <p:tgtEl>
                                          <p:spTgt spid="7">
                                            <p:txEl>
                                              <p:pRg st="5" end="5"/>
                                            </p:txEl>
                                          </p:spTgt>
                                        </p:tgtEl>
                                        <p:attrNameLst>
                                          <p:attrName>ppt_y</p:attrName>
                                        </p:attrNameLst>
                                      </p:cBhvr>
                                      <p:tavLst>
                                        <p:tav tm="0">
                                          <p:val>
                                            <p:strVal val="#ppt_y+.1"/>
                                          </p:val>
                                        </p:tav>
                                        <p:tav tm="100000">
                                          <p:val>
                                            <p:strVal val="#ppt_y"/>
                                          </p:val>
                                        </p:tav>
                                      </p:tavLst>
                                    </p:anim>
                                  </p:childTnLst>
                                </p:cTn>
                              </p:par>
                              <p:par>
                                <p:cTn id="37" presetID="42" presetClass="entr" presetSubtype="0" fill="hold" nodeType="withEffect">
                                  <p:stCondLst>
                                    <p:cond delay="0"/>
                                  </p:stCondLst>
                                  <p:childTnLst>
                                    <p:set>
                                      <p:cBhvr>
                                        <p:cTn id="38" dur="1" fill="hold">
                                          <p:stCondLst>
                                            <p:cond delay="0"/>
                                          </p:stCondLst>
                                        </p:cTn>
                                        <p:tgtEl>
                                          <p:spTgt spid="7">
                                            <p:txEl>
                                              <p:pRg st="6" end="6"/>
                                            </p:txEl>
                                          </p:spTgt>
                                        </p:tgtEl>
                                        <p:attrNameLst>
                                          <p:attrName>style.visibility</p:attrName>
                                        </p:attrNameLst>
                                      </p:cBhvr>
                                      <p:to>
                                        <p:strVal val="visible"/>
                                      </p:to>
                                    </p:set>
                                    <p:animEffect transition="in" filter="fade">
                                      <p:cBhvr>
                                        <p:cTn id="39" dur="1000"/>
                                        <p:tgtEl>
                                          <p:spTgt spid="7">
                                            <p:txEl>
                                              <p:pRg st="6" end="6"/>
                                            </p:txEl>
                                          </p:spTgt>
                                        </p:tgtEl>
                                      </p:cBhvr>
                                    </p:animEffect>
                                    <p:anim calcmode="lin" valueType="num">
                                      <p:cBhvr>
                                        <p:cTn id="40" dur="1000" fill="hold"/>
                                        <p:tgtEl>
                                          <p:spTgt spid="7">
                                            <p:txEl>
                                              <p:pRg st="6" end="6"/>
                                            </p:txEl>
                                          </p:spTgt>
                                        </p:tgtEl>
                                        <p:attrNameLst>
                                          <p:attrName>ppt_x</p:attrName>
                                        </p:attrNameLst>
                                      </p:cBhvr>
                                      <p:tavLst>
                                        <p:tav tm="0">
                                          <p:val>
                                            <p:strVal val="#ppt_x"/>
                                          </p:val>
                                        </p:tav>
                                        <p:tav tm="100000">
                                          <p:val>
                                            <p:strVal val="#ppt_x"/>
                                          </p:val>
                                        </p:tav>
                                      </p:tavLst>
                                    </p:anim>
                                    <p:anim calcmode="lin" valueType="num">
                                      <p:cBhvr>
                                        <p:cTn id="41" dur="1000" fill="hold"/>
                                        <p:tgtEl>
                                          <p:spTgt spid="7">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15000"/>
            <a:lum/>
          </a:blip>
          <a:srcRect/>
          <a:stretch>
            <a:fillRect l="-4000" r="-4000"/>
          </a:stretch>
        </a:blipFill>
        <a:effectLst/>
      </p:bgPr>
    </p:bg>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1D0AEBB3-E448-DA10-3785-A4A51E569EFB}"/>
              </a:ext>
            </a:extLst>
          </p:cNvPr>
          <p:cNvSpPr txBox="1"/>
          <p:nvPr/>
        </p:nvSpPr>
        <p:spPr>
          <a:xfrm>
            <a:off x="0" y="0"/>
            <a:ext cx="12192000" cy="1107996"/>
          </a:xfrm>
          <a:prstGeom prst="rect">
            <a:avLst/>
          </a:prstGeom>
          <a:noFill/>
        </p:spPr>
        <p:txBody>
          <a:bodyPr wrap="square" rtlCol="0">
            <a:spAutoFit/>
          </a:bodyPr>
          <a:lstStyle/>
          <a:p>
            <a:r>
              <a:rPr lang="en-US" sz="6600" dirty="0">
                <a:solidFill>
                  <a:srgbClr val="C00000"/>
                </a:solidFill>
                <a:effectLst>
                  <a:outerShdw blurRad="38100" dist="38100" dir="2700000" algn="tl">
                    <a:srgbClr val="000000">
                      <a:alpha val="43137"/>
                    </a:srgbClr>
                  </a:outerShdw>
                </a:effectLst>
                <a:latin typeface="AR JULIAN" panose="02000000000000000000" pitchFamily="2" charset="0"/>
              </a:rPr>
              <a:t>Judas Iscariot and Me</a:t>
            </a:r>
          </a:p>
        </p:txBody>
      </p:sp>
      <p:sp>
        <p:nvSpPr>
          <p:cNvPr id="7" name="TextBox 6">
            <a:extLst>
              <a:ext uri="{FF2B5EF4-FFF2-40B4-BE49-F238E27FC236}">
                <a16:creationId xmlns:a16="http://schemas.microsoft.com/office/drawing/2014/main" id="{30100E91-6897-3D70-03E6-8F0E885E3116}"/>
              </a:ext>
            </a:extLst>
          </p:cNvPr>
          <p:cNvSpPr txBox="1"/>
          <p:nvPr/>
        </p:nvSpPr>
        <p:spPr>
          <a:xfrm>
            <a:off x="-1" y="1175738"/>
            <a:ext cx="12191999" cy="7417415"/>
          </a:xfrm>
          <a:prstGeom prst="rect">
            <a:avLst/>
          </a:prstGeom>
          <a:noFill/>
        </p:spPr>
        <p:txBody>
          <a:bodyPr wrap="square" rtlCol="0">
            <a:spAutoFit/>
          </a:bodyPr>
          <a:lstStyle/>
          <a:p>
            <a:r>
              <a:rPr lang="en-US" sz="4800" dirty="0"/>
              <a:t>Could I…</a:t>
            </a:r>
          </a:p>
          <a:p>
            <a:pPr marL="685800" indent="-685800">
              <a:buFont typeface="Arial" panose="020B0604020202020204" pitchFamily="34" charset="0"/>
              <a:buChar char="•"/>
            </a:pPr>
            <a:r>
              <a:rPr lang="en-US" sz="3600" dirty="0"/>
              <a:t>Be named among the believers, a familiar friend, yet my heart be distracted?</a:t>
            </a:r>
          </a:p>
          <a:p>
            <a:pPr marL="685800" indent="-685800">
              <a:buFont typeface="Arial" panose="020B0604020202020204" pitchFamily="34" charset="0"/>
              <a:buChar char="•"/>
            </a:pPr>
            <a:r>
              <a:rPr lang="en-US" sz="3600" dirty="0"/>
              <a:t>Have my own agenda, by seeking an opportune time to betray?</a:t>
            </a:r>
          </a:p>
          <a:p>
            <a:pPr marL="685800" indent="-685800">
              <a:buFont typeface="Arial" panose="020B0604020202020204" pitchFamily="34" charset="0"/>
              <a:buChar char="•"/>
            </a:pPr>
            <a:r>
              <a:rPr lang="en-US" sz="3600" dirty="0"/>
              <a:t>Spurn God’s grace by what we think we know?</a:t>
            </a:r>
          </a:p>
          <a:p>
            <a:pPr marL="685800" indent="-685800">
              <a:buFont typeface="Arial" panose="020B0604020202020204" pitchFamily="34" charset="0"/>
              <a:buChar char="•"/>
            </a:pPr>
            <a:r>
              <a:rPr lang="en-US" sz="3600" dirty="0"/>
              <a:t>Could I turn to things of this world instead One who could save?</a:t>
            </a:r>
          </a:p>
          <a:p>
            <a:pPr marL="685800" indent="-685800">
              <a:buFont typeface="Arial" panose="020B0604020202020204" pitchFamily="34" charset="0"/>
              <a:buChar char="•"/>
            </a:pPr>
            <a:endParaRPr lang="en-US" sz="3600" dirty="0"/>
          </a:p>
          <a:p>
            <a:pPr marL="685800" indent="-685800">
              <a:buFont typeface="Arial" panose="020B0604020202020204" pitchFamily="34" charset="0"/>
              <a:buChar char="•"/>
            </a:pPr>
            <a:endParaRPr lang="en-US" sz="3600" dirty="0"/>
          </a:p>
          <a:p>
            <a:pPr marL="685800" indent="-685800">
              <a:buFont typeface="Arial" panose="020B0604020202020204" pitchFamily="34" charset="0"/>
              <a:buChar char="•"/>
            </a:pPr>
            <a:endParaRPr lang="en-US" sz="4400" dirty="0"/>
          </a:p>
          <a:p>
            <a:endParaRPr lang="en-US" sz="2800" dirty="0"/>
          </a:p>
          <a:p>
            <a:pPr marL="457200" indent="-457200">
              <a:buFont typeface="Arial" panose="020B0604020202020204" pitchFamily="34" charset="0"/>
              <a:buChar char="•"/>
            </a:pPr>
            <a:endParaRPr lang="en-US" sz="3200" dirty="0"/>
          </a:p>
        </p:txBody>
      </p:sp>
    </p:spTree>
    <p:extLst>
      <p:ext uri="{BB962C8B-B14F-4D97-AF65-F5344CB8AC3E}">
        <p14:creationId xmlns:p14="http://schemas.microsoft.com/office/powerpoint/2010/main" val="38329978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 calcmode="lin" valueType="num">
                                      <p:cBhvr additive="base">
                                        <p:cTn id="7" dur="500" fill="hold"/>
                                        <p:tgtEl>
                                          <p:spTgt spid="7">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7">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nodeType="clickEffect">
                                  <p:stCondLst>
                                    <p:cond delay="0"/>
                                  </p:stCondLst>
                                  <p:childTnLst>
                                    <p:set>
                                      <p:cBhvr>
                                        <p:cTn id="12" dur="1" fill="hold">
                                          <p:stCondLst>
                                            <p:cond delay="0"/>
                                          </p:stCondLst>
                                        </p:cTn>
                                        <p:tgtEl>
                                          <p:spTgt spid="7">
                                            <p:txEl>
                                              <p:pRg st="1" end="1"/>
                                            </p:txEl>
                                          </p:spTgt>
                                        </p:tgtEl>
                                        <p:attrNameLst>
                                          <p:attrName>style.visibility</p:attrName>
                                        </p:attrNameLst>
                                      </p:cBhvr>
                                      <p:to>
                                        <p:strVal val="visible"/>
                                      </p:to>
                                    </p:set>
                                    <p:animEffect transition="in" filter="fade">
                                      <p:cBhvr>
                                        <p:cTn id="13" dur="1000"/>
                                        <p:tgtEl>
                                          <p:spTgt spid="7">
                                            <p:txEl>
                                              <p:pRg st="1" end="1"/>
                                            </p:txEl>
                                          </p:spTgt>
                                        </p:tgtEl>
                                      </p:cBhvr>
                                    </p:animEffect>
                                    <p:anim calcmode="lin" valueType="num">
                                      <p:cBhvr>
                                        <p:cTn id="14" dur="1000" fill="hold"/>
                                        <p:tgtEl>
                                          <p:spTgt spid="7">
                                            <p:txEl>
                                              <p:pRg st="1" end="1"/>
                                            </p:txEl>
                                          </p:spTgt>
                                        </p:tgtEl>
                                        <p:attrNameLst>
                                          <p:attrName>ppt_x</p:attrName>
                                        </p:attrNameLst>
                                      </p:cBhvr>
                                      <p:tavLst>
                                        <p:tav tm="0">
                                          <p:val>
                                            <p:strVal val="#ppt_x"/>
                                          </p:val>
                                        </p:tav>
                                        <p:tav tm="100000">
                                          <p:val>
                                            <p:strVal val="#ppt_x"/>
                                          </p:val>
                                        </p:tav>
                                      </p:tavLst>
                                    </p:anim>
                                    <p:anim calcmode="lin" valueType="num">
                                      <p:cBhvr>
                                        <p:cTn id="15" dur="1000" fill="hold"/>
                                        <p:tgtEl>
                                          <p:spTgt spid="7">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42" presetClass="entr" presetSubtype="0" fill="hold" nodeType="clickEffect">
                                  <p:stCondLst>
                                    <p:cond delay="0"/>
                                  </p:stCondLst>
                                  <p:childTnLst>
                                    <p:set>
                                      <p:cBhvr>
                                        <p:cTn id="19" dur="1" fill="hold">
                                          <p:stCondLst>
                                            <p:cond delay="0"/>
                                          </p:stCondLst>
                                        </p:cTn>
                                        <p:tgtEl>
                                          <p:spTgt spid="7">
                                            <p:txEl>
                                              <p:pRg st="2" end="2"/>
                                            </p:txEl>
                                          </p:spTgt>
                                        </p:tgtEl>
                                        <p:attrNameLst>
                                          <p:attrName>style.visibility</p:attrName>
                                        </p:attrNameLst>
                                      </p:cBhvr>
                                      <p:to>
                                        <p:strVal val="visible"/>
                                      </p:to>
                                    </p:set>
                                    <p:animEffect transition="in" filter="fade">
                                      <p:cBhvr>
                                        <p:cTn id="20" dur="1000"/>
                                        <p:tgtEl>
                                          <p:spTgt spid="7">
                                            <p:txEl>
                                              <p:pRg st="2" end="2"/>
                                            </p:txEl>
                                          </p:spTgt>
                                        </p:tgtEl>
                                      </p:cBhvr>
                                    </p:animEffect>
                                    <p:anim calcmode="lin" valueType="num">
                                      <p:cBhvr>
                                        <p:cTn id="21" dur="1000" fill="hold"/>
                                        <p:tgtEl>
                                          <p:spTgt spid="7">
                                            <p:txEl>
                                              <p:pRg st="2" end="2"/>
                                            </p:txEl>
                                          </p:spTgt>
                                        </p:tgtEl>
                                        <p:attrNameLst>
                                          <p:attrName>ppt_x</p:attrName>
                                        </p:attrNameLst>
                                      </p:cBhvr>
                                      <p:tavLst>
                                        <p:tav tm="0">
                                          <p:val>
                                            <p:strVal val="#ppt_x"/>
                                          </p:val>
                                        </p:tav>
                                        <p:tav tm="100000">
                                          <p:val>
                                            <p:strVal val="#ppt_x"/>
                                          </p:val>
                                        </p:tav>
                                      </p:tavLst>
                                    </p:anim>
                                    <p:anim calcmode="lin" valueType="num">
                                      <p:cBhvr>
                                        <p:cTn id="22" dur="1000" fill="hold"/>
                                        <p:tgtEl>
                                          <p:spTgt spid="7">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42" presetClass="entr" presetSubtype="0" fill="hold" nodeType="clickEffect">
                                  <p:stCondLst>
                                    <p:cond delay="0"/>
                                  </p:stCondLst>
                                  <p:childTnLst>
                                    <p:set>
                                      <p:cBhvr>
                                        <p:cTn id="26" dur="1" fill="hold">
                                          <p:stCondLst>
                                            <p:cond delay="0"/>
                                          </p:stCondLst>
                                        </p:cTn>
                                        <p:tgtEl>
                                          <p:spTgt spid="7">
                                            <p:txEl>
                                              <p:pRg st="3" end="3"/>
                                            </p:txEl>
                                          </p:spTgt>
                                        </p:tgtEl>
                                        <p:attrNameLst>
                                          <p:attrName>style.visibility</p:attrName>
                                        </p:attrNameLst>
                                      </p:cBhvr>
                                      <p:to>
                                        <p:strVal val="visible"/>
                                      </p:to>
                                    </p:set>
                                    <p:animEffect transition="in" filter="fade">
                                      <p:cBhvr>
                                        <p:cTn id="27" dur="1000"/>
                                        <p:tgtEl>
                                          <p:spTgt spid="7">
                                            <p:txEl>
                                              <p:pRg st="3" end="3"/>
                                            </p:txEl>
                                          </p:spTgt>
                                        </p:tgtEl>
                                      </p:cBhvr>
                                    </p:animEffect>
                                    <p:anim calcmode="lin" valueType="num">
                                      <p:cBhvr>
                                        <p:cTn id="28" dur="1000" fill="hold"/>
                                        <p:tgtEl>
                                          <p:spTgt spid="7">
                                            <p:txEl>
                                              <p:pRg st="3" end="3"/>
                                            </p:txEl>
                                          </p:spTgt>
                                        </p:tgtEl>
                                        <p:attrNameLst>
                                          <p:attrName>ppt_x</p:attrName>
                                        </p:attrNameLst>
                                      </p:cBhvr>
                                      <p:tavLst>
                                        <p:tav tm="0">
                                          <p:val>
                                            <p:strVal val="#ppt_x"/>
                                          </p:val>
                                        </p:tav>
                                        <p:tav tm="100000">
                                          <p:val>
                                            <p:strVal val="#ppt_x"/>
                                          </p:val>
                                        </p:tav>
                                      </p:tavLst>
                                    </p:anim>
                                    <p:anim calcmode="lin" valueType="num">
                                      <p:cBhvr>
                                        <p:cTn id="29" dur="1000" fill="hold"/>
                                        <p:tgtEl>
                                          <p:spTgt spid="7">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42" presetClass="entr" presetSubtype="0" fill="hold" nodeType="clickEffect">
                                  <p:stCondLst>
                                    <p:cond delay="0"/>
                                  </p:stCondLst>
                                  <p:childTnLst>
                                    <p:set>
                                      <p:cBhvr>
                                        <p:cTn id="33" dur="1" fill="hold">
                                          <p:stCondLst>
                                            <p:cond delay="0"/>
                                          </p:stCondLst>
                                        </p:cTn>
                                        <p:tgtEl>
                                          <p:spTgt spid="7">
                                            <p:txEl>
                                              <p:pRg st="4" end="4"/>
                                            </p:txEl>
                                          </p:spTgt>
                                        </p:tgtEl>
                                        <p:attrNameLst>
                                          <p:attrName>style.visibility</p:attrName>
                                        </p:attrNameLst>
                                      </p:cBhvr>
                                      <p:to>
                                        <p:strVal val="visible"/>
                                      </p:to>
                                    </p:set>
                                    <p:animEffect transition="in" filter="fade">
                                      <p:cBhvr>
                                        <p:cTn id="34" dur="1000"/>
                                        <p:tgtEl>
                                          <p:spTgt spid="7">
                                            <p:txEl>
                                              <p:pRg st="4" end="4"/>
                                            </p:txEl>
                                          </p:spTgt>
                                        </p:tgtEl>
                                      </p:cBhvr>
                                    </p:animEffect>
                                    <p:anim calcmode="lin" valueType="num">
                                      <p:cBhvr>
                                        <p:cTn id="35" dur="1000" fill="hold"/>
                                        <p:tgtEl>
                                          <p:spTgt spid="7">
                                            <p:txEl>
                                              <p:pRg st="4" end="4"/>
                                            </p:txEl>
                                          </p:spTgt>
                                        </p:tgtEl>
                                        <p:attrNameLst>
                                          <p:attrName>ppt_x</p:attrName>
                                        </p:attrNameLst>
                                      </p:cBhvr>
                                      <p:tavLst>
                                        <p:tav tm="0">
                                          <p:val>
                                            <p:strVal val="#ppt_x"/>
                                          </p:val>
                                        </p:tav>
                                        <p:tav tm="100000">
                                          <p:val>
                                            <p:strVal val="#ppt_x"/>
                                          </p:val>
                                        </p:tav>
                                      </p:tavLst>
                                    </p:anim>
                                    <p:anim calcmode="lin" valueType="num">
                                      <p:cBhvr>
                                        <p:cTn id="36" dur="1000" fill="hold"/>
                                        <p:tgtEl>
                                          <p:spTgt spid="7">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15000"/>
            <a:lum/>
          </a:blip>
          <a:srcRect/>
          <a:stretch>
            <a:fillRect l="-4000" r="-4000"/>
          </a:stretch>
        </a:blipFill>
        <a:effectLst/>
      </p:bgPr>
    </p:bg>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1D0AEBB3-E448-DA10-3785-A4A51E569EFB}"/>
              </a:ext>
            </a:extLst>
          </p:cNvPr>
          <p:cNvSpPr txBox="1"/>
          <p:nvPr/>
        </p:nvSpPr>
        <p:spPr>
          <a:xfrm>
            <a:off x="0" y="0"/>
            <a:ext cx="12192000" cy="1107996"/>
          </a:xfrm>
          <a:prstGeom prst="rect">
            <a:avLst/>
          </a:prstGeom>
          <a:noFill/>
        </p:spPr>
        <p:txBody>
          <a:bodyPr wrap="square" rtlCol="0">
            <a:spAutoFit/>
          </a:bodyPr>
          <a:lstStyle/>
          <a:p>
            <a:r>
              <a:rPr lang="en-US" sz="6600" dirty="0">
                <a:solidFill>
                  <a:srgbClr val="C00000"/>
                </a:solidFill>
                <a:effectLst>
                  <a:outerShdw blurRad="38100" dist="38100" dir="2700000" algn="tl">
                    <a:srgbClr val="000000">
                      <a:alpha val="43137"/>
                    </a:srgbClr>
                  </a:outerShdw>
                </a:effectLst>
                <a:latin typeface="AR JULIAN" panose="02000000000000000000" pitchFamily="2" charset="0"/>
              </a:rPr>
              <a:t>Judas Iscariot and Me</a:t>
            </a:r>
          </a:p>
        </p:txBody>
      </p:sp>
      <p:sp>
        <p:nvSpPr>
          <p:cNvPr id="7" name="TextBox 6">
            <a:extLst>
              <a:ext uri="{FF2B5EF4-FFF2-40B4-BE49-F238E27FC236}">
                <a16:creationId xmlns:a16="http://schemas.microsoft.com/office/drawing/2014/main" id="{30100E91-6897-3D70-03E6-8F0E885E3116}"/>
              </a:ext>
            </a:extLst>
          </p:cNvPr>
          <p:cNvSpPr txBox="1"/>
          <p:nvPr/>
        </p:nvSpPr>
        <p:spPr>
          <a:xfrm>
            <a:off x="-1" y="1175738"/>
            <a:ext cx="12191999" cy="5755422"/>
          </a:xfrm>
          <a:prstGeom prst="rect">
            <a:avLst/>
          </a:prstGeom>
          <a:noFill/>
        </p:spPr>
        <p:txBody>
          <a:bodyPr wrap="square" rtlCol="0">
            <a:spAutoFit/>
          </a:bodyPr>
          <a:lstStyle/>
          <a:p>
            <a:r>
              <a:rPr lang="en-US" sz="4800" dirty="0"/>
              <a:t>Hebrews 6:4-8</a:t>
            </a:r>
          </a:p>
          <a:p>
            <a:r>
              <a:rPr lang="en-US" sz="3200" dirty="0"/>
              <a:t>For in the case of those who have once been enlightened and have tasted of the heavenly gift and have been made partakers of the Holy Spirit,  (5)  and have tasted the good word of God and the powers of the age to come,  (6)  and then have fallen away, it is impossible to renew them again to repentance, since they again crucify to themselves the Son of God and put Him to open shame.  (7)  For ground that drinks the rain which often falls on it and brings forth vegetation useful to those for whose sake it is also tilled, receives a blessing from God;  (8)  but if it yields thorns and thistles, it is worthless and close to being cursed, and it ends up being burned.</a:t>
            </a:r>
            <a:endParaRPr lang="en-US" sz="3600" dirty="0"/>
          </a:p>
        </p:txBody>
      </p:sp>
    </p:spTree>
    <p:extLst>
      <p:ext uri="{BB962C8B-B14F-4D97-AF65-F5344CB8AC3E}">
        <p14:creationId xmlns:p14="http://schemas.microsoft.com/office/powerpoint/2010/main" val="324871637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15000"/>
            <a:lum/>
          </a:blip>
          <a:srcRect/>
          <a:stretch>
            <a:fillRect l="-4000" r="-4000"/>
          </a:stretch>
        </a:blipFill>
        <a:effectLst/>
      </p:bgPr>
    </p:bg>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1D0AEBB3-E448-DA10-3785-A4A51E569EFB}"/>
              </a:ext>
            </a:extLst>
          </p:cNvPr>
          <p:cNvSpPr txBox="1"/>
          <p:nvPr/>
        </p:nvSpPr>
        <p:spPr>
          <a:xfrm>
            <a:off x="0" y="0"/>
            <a:ext cx="12192000" cy="1107996"/>
          </a:xfrm>
          <a:prstGeom prst="rect">
            <a:avLst/>
          </a:prstGeom>
          <a:noFill/>
        </p:spPr>
        <p:txBody>
          <a:bodyPr wrap="square" rtlCol="0">
            <a:spAutoFit/>
          </a:bodyPr>
          <a:lstStyle/>
          <a:p>
            <a:r>
              <a:rPr lang="en-US" sz="6600" dirty="0">
                <a:solidFill>
                  <a:srgbClr val="C00000"/>
                </a:solidFill>
                <a:effectLst>
                  <a:outerShdw blurRad="38100" dist="38100" dir="2700000" algn="tl">
                    <a:srgbClr val="000000">
                      <a:alpha val="43137"/>
                    </a:srgbClr>
                  </a:outerShdw>
                </a:effectLst>
                <a:latin typeface="AR JULIAN" panose="02000000000000000000" pitchFamily="2" charset="0"/>
              </a:rPr>
              <a:t>Jesus Christ and You</a:t>
            </a:r>
          </a:p>
        </p:txBody>
      </p:sp>
      <p:sp>
        <p:nvSpPr>
          <p:cNvPr id="7" name="TextBox 6">
            <a:extLst>
              <a:ext uri="{FF2B5EF4-FFF2-40B4-BE49-F238E27FC236}">
                <a16:creationId xmlns:a16="http://schemas.microsoft.com/office/drawing/2014/main" id="{30100E91-6897-3D70-03E6-8F0E885E3116}"/>
              </a:ext>
            </a:extLst>
          </p:cNvPr>
          <p:cNvSpPr txBox="1"/>
          <p:nvPr/>
        </p:nvSpPr>
        <p:spPr>
          <a:xfrm>
            <a:off x="-1" y="1175738"/>
            <a:ext cx="12191999" cy="5761898"/>
          </a:xfrm>
          <a:prstGeom prst="rect">
            <a:avLst/>
          </a:prstGeom>
          <a:noFill/>
        </p:spPr>
        <p:txBody>
          <a:bodyPr wrap="square" rtlCol="0">
            <a:spAutoFit/>
          </a:bodyPr>
          <a:lstStyle/>
          <a:p>
            <a:r>
              <a:rPr lang="en-US" sz="4800" dirty="0"/>
              <a:t>Hebrews 6:9</a:t>
            </a:r>
          </a:p>
          <a:p>
            <a:r>
              <a:rPr lang="en-US" sz="2800" dirty="0"/>
              <a:t>But, beloved, we are convinced of better things concerning you, and things that accompany salvation, though we are speaking in this way.</a:t>
            </a:r>
          </a:p>
          <a:p>
            <a:pPr>
              <a:lnSpc>
                <a:spcPct val="150000"/>
              </a:lnSpc>
            </a:pPr>
            <a:r>
              <a:rPr lang="en-US" sz="3600" b="1" dirty="0"/>
              <a:t>Believe: </a:t>
            </a:r>
            <a:r>
              <a:rPr lang="en-US" sz="3200" dirty="0"/>
              <a:t>John 8:24</a:t>
            </a:r>
          </a:p>
          <a:p>
            <a:pPr>
              <a:lnSpc>
                <a:spcPct val="150000"/>
              </a:lnSpc>
            </a:pPr>
            <a:r>
              <a:rPr lang="en-US" sz="3600" b="1" dirty="0"/>
              <a:t>Confess: </a:t>
            </a:r>
            <a:r>
              <a:rPr lang="en-US" sz="3200" dirty="0"/>
              <a:t>Mathew 10:32-33</a:t>
            </a:r>
          </a:p>
          <a:p>
            <a:pPr>
              <a:lnSpc>
                <a:spcPct val="150000"/>
              </a:lnSpc>
            </a:pPr>
            <a:r>
              <a:rPr lang="en-US" sz="3600" b="1" dirty="0"/>
              <a:t>Repent: </a:t>
            </a:r>
            <a:r>
              <a:rPr lang="en-US" sz="3200" dirty="0"/>
              <a:t>Luke 13:1-5</a:t>
            </a:r>
          </a:p>
          <a:p>
            <a:pPr>
              <a:lnSpc>
                <a:spcPct val="150000"/>
              </a:lnSpc>
            </a:pPr>
            <a:r>
              <a:rPr lang="en-US" sz="3600" b="1" dirty="0"/>
              <a:t>Be Baptized: </a:t>
            </a:r>
            <a:r>
              <a:rPr lang="en-US" sz="3200" dirty="0"/>
              <a:t>Mark 16:15-16</a:t>
            </a:r>
          </a:p>
          <a:p>
            <a:pPr>
              <a:lnSpc>
                <a:spcPct val="150000"/>
              </a:lnSpc>
            </a:pPr>
            <a:r>
              <a:rPr lang="en-US" sz="3600" b="1" dirty="0"/>
              <a:t>Live Faithfully: </a:t>
            </a:r>
            <a:r>
              <a:rPr lang="en-US" sz="3200" dirty="0"/>
              <a:t>Revelation 2:10</a:t>
            </a:r>
          </a:p>
        </p:txBody>
      </p:sp>
    </p:spTree>
    <p:extLst>
      <p:ext uri="{BB962C8B-B14F-4D97-AF65-F5344CB8AC3E}">
        <p14:creationId xmlns:p14="http://schemas.microsoft.com/office/powerpoint/2010/main" val="2452643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fade">
                                      <p:cBhvr>
                                        <p:cTn id="7" dur="1000"/>
                                        <p:tgtEl>
                                          <p:spTgt spid="7">
                                            <p:txEl>
                                              <p:pRg st="0" end="0"/>
                                            </p:txEl>
                                          </p:spTgt>
                                        </p:tgtEl>
                                      </p:cBhvr>
                                    </p:animEffect>
                                    <p:anim calcmode="lin" valueType="num">
                                      <p:cBhvr>
                                        <p:cTn id="8" dur="1000" fill="hold"/>
                                        <p:tgtEl>
                                          <p:spTgt spid="7">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7">
                                            <p:txEl>
                                              <p:pRg st="0" end="0"/>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7">
                                            <p:txEl>
                                              <p:pRg st="1" end="1"/>
                                            </p:txEl>
                                          </p:spTgt>
                                        </p:tgtEl>
                                        <p:attrNameLst>
                                          <p:attrName>style.visibility</p:attrName>
                                        </p:attrNameLst>
                                      </p:cBhvr>
                                      <p:to>
                                        <p:strVal val="visible"/>
                                      </p:to>
                                    </p:set>
                                    <p:animEffect transition="in" filter="fade">
                                      <p:cBhvr>
                                        <p:cTn id="12" dur="1000"/>
                                        <p:tgtEl>
                                          <p:spTgt spid="7">
                                            <p:txEl>
                                              <p:pRg st="1" end="1"/>
                                            </p:txEl>
                                          </p:spTgt>
                                        </p:tgtEl>
                                      </p:cBhvr>
                                    </p:animEffect>
                                    <p:anim calcmode="lin" valueType="num">
                                      <p:cBhvr>
                                        <p:cTn id="13" dur="1000" fill="hold"/>
                                        <p:tgtEl>
                                          <p:spTgt spid="7">
                                            <p:txEl>
                                              <p:pRg st="1" end="1"/>
                                            </p:txEl>
                                          </p:spTgt>
                                        </p:tgtEl>
                                        <p:attrNameLst>
                                          <p:attrName>ppt_x</p:attrName>
                                        </p:attrNameLst>
                                      </p:cBhvr>
                                      <p:tavLst>
                                        <p:tav tm="0">
                                          <p:val>
                                            <p:strVal val="#ppt_x"/>
                                          </p:val>
                                        </p:tav>
                                        <p:tav tm="100000">
                                          <p:val>
                                            <p:strVal val="#ppt_x"/>
                                          </p:val>
                                        </p:tav>
                                      </p:tavLst>
                                    </p:anim>
                                    <p:anim calcmode="lin" valueType="num">
                                      <p:cBhvr>
                                        <p:cTn id="14" dur="1000" fill="hold"/>
                                        <p:tgtEl>
                                          <p:spTgt spid="7">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7">
                                            <p:txEl>
                                              <p:pRg st="2" end="2"/>
                                            </p:txEl>
                                          </p:spTgt>
                                        </p:tgtEl>
                                        <p:attrNameLst>
                                          <p:attrName>style.visibility</p:attrName>
                                        </p:attrNameLst>
                                      </p:cBhvr>
                                      <p:to>
                                        <p:strVal val="visible"/>
                                      </p:to>
                                    </p:set>
                                    <p:animEffect transition="in" filter="fade">
                                      <p:cBhvr>
                                        <p:cTn id="19" dur="1000"/>
                                        <p:tgtEl>
                                          <p:spTgt spid="7">
                                            <p:txEl>
                                              <p:pRg st="2" end="2"/>
                                            </p:txEl>
                                          </p:spTgt>
                                        </p:tgtEl>
                                      </p:cBhvr>
                                    </p:animEffect>
                                    <p:anim calcmode="lin" valueType="num">
                                      <p:cBhvr>
                                        <p:cTn id="20" dur="1000" fill="hold"/>
                                        <p:tgtEl>
                                          <p:spTgt spid="7">
                                            <p:txEl>
                                              <p:pRg st="2" end="2"/>
                                            </p:txEl>
                                          </p:spTgt>
                                        </p:tgtEl>
                                        <p:attrNameLst>
                                          <p:attrName>ppt_x</p:attrName>
                                        </p:attrNameLst>
                                      </p:cBhvr>
                                      <p:tavLst>
                                        <p:tav tm="0">
                                          <p:val>
                                            <p:strVal val="#ppt_x"/>
                                          </p:val>
                                        </p:tav>
                                        <p:tav tm="100000">
                                          <p:val>
                                            <p:strVal val="#ppt_x"/>
                                          </p:val>
                                        </p:tav>
                                      </p:tavLst>
                                    </p:anim>
                                    <p:anim calcmode="lin" valueType="num">
                                      <p:cBhvr>
                                        <p:cTn id="21" dur="1000" fill="hold"/>
                                        <p:tgtEl>
                                          <p:spTgt spid="7">
                                            <p:txEl>
                                              <p:pRg st="2" end="2"/>
                                            </p:txEl>
                                          </p:spTgt>
                                        </p:tgtEl>
                                        <p:attrNameLst>
                                          <p:attrName>ppt_y</p:attrName>
                                        </p:attrNameLst>
                                      </p:cBhvr>
                                      <p:tavLst>
                                        <p:tav tm="0">
                                          <p:val>
                                            <p:strVal val="#ppt_y+.1"/>
                                          </p:val>
                                        </p:tav>
                                        <p:tav tm="100000">
                                          <p:val>
                                            <p:strVal val="#ppt_y"/>
                                          </p:val>
                                        </p:tav>
                                      </p:tavLst>
                                    </p:anim>
                                  </p:childTnLst>
                                </p:cTn>
                              </p:par>
                              <p:par>
                                <p:cTn id="22" presetID="42" presetClass="entr" presetSubtype="0" fill="hold" nodeType="withEffect">
                                  <p:stCondLst>
                                    <p:cond delay="0"/>
                                  </p:stCondLst>
                                  <p:childTnLst>
                                    <p:set>
                                      <p:cBhvr>
                                        <p:cTn id="23" dur="1" fill="hold">
                                          <p:stCondLst>
                                            <p:cond delay="0"/>
                                          </p:stCondLst>
                                        </p:cTn>
                                        <p:tgtEl>
                                          <p:spTgt spid="7">
                                            <p:txEl>
                                              <p:pRg st="3" end="3"/>
                                            </p:txEl>
                                          </p:spTgt>
                                        </p:tgtEl>
                                        <p:attrNameLst>
                                          <p:attrName>style.visibility</p:attrName>
                                        </p:attrNameLst>
                                      </p:cBhvr>
                                      <p:to>
                                        <p:strVal val="visible"/>
                                      </p:to>
                                    </p:set>
                                    <p:animEffect transition="in" filter="fade">
                                      <p:cBhvr>
                                        <p:cTn id="24" dur="1000"/>
                                        <p:tgtEl>
                                          <p:spTgt spid="7">
                                            <p:txEl>
                                              <p:pRg st="3" end="3"/>
                                            </p:txEl>
                                          </p:spTgt>
                                        </p:tgtEl>
                                      </p:cBhvr>
                                    </p:animEffect>
                                    <p:anim calcmode="lin" valueType="num">
                                      <p:cBhvr>
                                        <p:cTn id="25" dur="1000" fill="hold"/>
                                        <p:tgtEl>
                                          <p:spTgt spid="7">
                                            <p:txEl>
                                              <p:pRg st="3" end="3"/>
                                            </p:txEl>
                                          </p:spTgt>
                                        </p:tgtEl>
                                        <p:attrNameLst>
                                          <p:attrName>ppt_x</p:attrName>
                                        </p:attrNameLst>
                                      </p:cBhvr>
                                      <p:tavLst>
                                        <p:tav tm="0">
                                          <p:val>
                                            <p:strVal val="#ppt_x"/>
                                          </p:val>
                                        </p:tav>
                                        <p:tav tm="100000">
                                          <p:val>
                                            <p:strVal val="#ppt_x"/>
                                          </p:val>
                                        </p:tav>
                                      </p:tavLst>
                                    </p:anim>
                                    <p:anim calcmode="lin" valueType="num">
                                      <p:cBhvr>
                                        <p:cTn id="26" dur="1000" fill="hold"/>
                                        <p:tgtEl>
                                          <p:spTgt spid="7">
                                            <p:txEl>
                                              <p:pRg st="3" end="3"/>
                                            </p:txEl>
                                          </p:spTgt>
                                        </p:tgtEl>
                                        <p:attrNameLst>
                                          <p:attrName>ppt_y</p:attrName>
                                        </p:attrNameLst>
                                      </p:cBhvr>
                                      <p:tavLst>
                                        <p:tav tm="0">
                                          <p:val>
                                            <p:strVal val="#ppt_y+.1"/>
                                          </p:val>
                                        </p:tav>
                                        <p:tav tm="100000">
                                          <p:val>
                                            <p:strVal val="#ppt_y"/>
                                          </p:val>
                                        </p:tav>
                                      </p:tavLst>
                                    </p:anim>
                                  </p:childTnLst>
                                </p:cTn>
                              </p:par>
                              <p:par>
                                <p:cTn id="27" presetID="42" presetClass="entr" presetSubtype="0" fill="hold" nodeType="withEffect">
                                  <p:stCondLst>
                                    <p:cond delay="0"/>
                                  </p:stCondLst>
                                  <p:childTnLst>
                                    <p:set>
                                      <p:cBhvr>
                                        <p:cTn id="28" dur="1" fill="hold">
                                          <p:stCondLst>
                                            <p:cond delay="0"/>
                                          </p:stCondLst>
                                        </p:cTn>
                                        <p:tgtEl>
                                          <p:spTgt spid="7">
                                            <p:txEl>
                                              <p:pRg st="4" end="4"/>
                                            </p:txEl>
                                          </p:spTgt>
                                        </p:tgtEl>
                                        <p:attrNameLst>
                                          <p:attrName>style.visibility</p:attrName>
                                        </p:attrNameLst>
                                      </p:cBhvr>
                                      <p:to>
                                        <p:strVal val="visible"/>
                                      </p:to>
                                    </p:set>
                                    <p:animEffect transition="in" filter="fade">
                                      <p:cBhvr>
                                        <p:cTn id="29" dur="1000"/>
                                        <p:tgtEl>
                                          <p:spTgt spid="7">
                                            <p:txEl>
                                              <p:pRg st="4" end="4"/>
                                            </p:txEl>
                                          </p:spTgt>
                                        </p:tgtEl>
                                      </p:cBhvr>
                                    </p:animEffect>
                                    <p:anim calcmode="lin" valueType="num">
                                      <p:cBhvr>
                                        <p:cTn id="30" dur="1000" fill="hold"/>
                                        <p:tgtEl>
                                          <p:spTgt spid="7">
                                            <p:txEl>
                                              <p:pRg st="4" end="4"/>
                                            </p:txEl>
                                          </p:spTgt>
                                        </p:tgtEl>
                                        <p:attrNameLst>
                                          <p:attrName>ppt_x</p:attrName>
                                        </p:attrNameLst>
                                      </p:cBhvr>
                                      <p:tavLst>
                                        <p:tav tm="0">
                                          <p:val>
                                            <p:strVal val="#ppt_x"/>
                                          </p:val>
                                        </p:tav>
                                        <p:tav tm="100000">
                                          <p:val>
                                            <p:strVal val="#ppt_x"/>
                                          </p:val>
                                        </p:tav>
                                      </p:tavLst>
                                    </p:anim>
                                    <p:anim calcmode="lin" valueType="num">
                                      <p:cBhvr>
                                        <p:cTn id="31" dur="1000" fill="hold"/>
                                        <p:tgtEl>
                                          <p:spTgt spid="7">
                                            <p:txEl>
                                              <p:pRg st="4" end="4"/>
                                            </p:txEl>
                                          </p:spTgt>
                                        </p:tgtEl>
                                        <p:attrNameLst>
                                          <p:attrName>ppt_y</p:attrName>
                                        </p:attrNameLst>
                                      </p:cBhvr>
                                      <p:tavLst>
                                        <p:tav tm="0">
                                          <p:val>
                                            <p:strVal val="#ppt_y+.1"/>
                                          </p:val>
                                        </p:tav>
                                        <p:tav tm="100000">
                                          <p:val>
                                            <p:strVal val="#ppt_y"/>
                                          </p:val>
                                        </p:tav>
                                      </p:tavLst>
                                    </p:anim>
                                  </p:childTnLst>
                                </p:cTn>
                              </p:par>
                              <p:par>
                                <p:cTn id="32" presetID="42" presetClass="entr" presetSubtype="0" fill="hold" nodeType="withEffect">
                                  <p:stCondLst>
                                    <p:cond delay="0"/>
                                  </p:stCondLst>
                                  <p:childTnLst>
                                    <p:set>
                                      <p:cBhvr>
                                        <p:cTn id="33" dur="1" fill="hold">
                                          <p:stCondLst>
                                            <p:cond delay="0"/>
                                          </p:stCondLst>
                                        </p:cTn>
                                        <p:tgtEl>
                                          <p:spTgt spid="7">
                                            <p:txEl>
                                              <p:pRg st="5" end="5"/>
                                            </p:txEl>
                                          </p:spTgt>
                                        </p:tgtEl>
                                        <p:attrNameLst>
                                          <p:attrName>style.visibility</p:attrName>
                                        </p:attrNameLst>
                                      </p:cBhvr>
                                      <p:to>
                                        <p:strVal val="visible"/>
                                      </p:to>
                                    </p:set>
                                    <p:animEffect transition="in" filter="fade">
                                      <p:cBhvr>
                                        <p:cTn id="34" dur="1000"/>
                                        <p:tgtEl>
                                          <p:spTgt spid="7">
                                            <p:txEl>
                                              <p:pRg st="5" end="5"/>
                                            </p:txEl>
                                          </p:spTgt>
                                        </p:tgtEl>
                                      </p:cBhvr>
                                    </p:animEffect>
                                    <p:anim calcmode="lin" valueType="num">
                                      <p:cBhvr>
                                        <p:cTn id="35" dur="1000" fill="hold"/>
                                        <p:tgtEl>
                                          <p:spTgt spid="7">
                                            <p:txEl>
                                              <p:pRg st="5" end="5"/>
                                            </p:txEl>
                                          </p:spTgt>
                                        </p:tgtEl>
                                        <p:attrNameLst>
                                          <p:attrName>ppt_x</p:attrName>
                                        </p:attrNameLst>
                                      </p:cBhvr>
                                      <p:tavLst>
                                        <p:tav tm="0">
                                          <p:val>
                                            <p:strVal val="#ppt_x"/>
                                          </p:val>
                                        </p:tav>
                                        <p:tav tm="100000">
                                          <p:val>
                                            <p:strVal val="#ppt_x"/>
                                          </p:val>
                                        </p:tav>
                                      </p:tavLst>
                                    </p:anim>
                                    <p:anim calcmode="lin" valueType="num">
                                      <p:cBhvr>
                                        <p:cTn id="36" dur="1000" fill="hold"/>
                                        <p:tgtEl>
                                          <p:spTgt spid="7">
                                            <p:txEl>
                                              <p:pRg st="5" end="5"/>
                                            </p:txEl>
                                          </p:spTgt>
                                        </p:tgtEl>
                                        <p:attrNameLst>
                                          <p:attrName>ppt_y</p:attrName>
                                        </p:attrNameLst>
                                      </p:cBhvr>
                                      <p:tavLst>
                                        <p:tav tm="0">
                                          <p:val>
                                            <p:strVal val="#ppt_y+.1"/>
                                          </p:val>
                                        </p:tav>
                                        <p:tav tm="100000">
                                          <p:val>
                                            <p:strVal val="#ppt_y"/>
                                          </p:val>
                                        </p:tav>
                                      </p:tavLst>
                                    </p:anim>
                                  </p:childTnLst>
                                </p:cTn>
                              </p:par>
                              <p:par>
                                <p:cTn id="37" presetID="42" presetClass="entr" presetSubtype="0" fill="hold" nodeType="withEffect">
                                  <p:stCondLst>
                                    <p:cond delay="0"/>
                                  </p:stCondLst>
                                  <p:childTnLst>
                                    <p:set>
                                      <p:cBhvr>
                                        <p:cTn id="38" dur="1" fill="hold">
                                          <p:stCondLst>
                                            <p:cond delay="0"/>
                                          </p:stCondLst>
                                        </p:cTn>
                                        <p:tgtEl>
                                          <p:spTgt spid="7">
                                            <p:txEl>
                                              <p:pRg st="6" end="6"/>
                                            </p:txEl>
                                          </p:spTgt>
                                        </p:tgtEl>
                                        <p:attrNameLst>
                                          <p:attrName>style.visibility</p:attrName>
                                        </p:attrNameLst>
                                      </p:cBhvr>
                                      <p:to>
                                        <p:strVal val="visible"/>
                                      </p:to>
                                    </p:set>
                                    <p:animEffect transition="in" filter="fade">
                                      <p:cBhvr>
                                        <p:cTn id="39" dur="1000"/>
                                        <p:tgtEl>
                                          <p:spTgt spid="7">
                                            <p:txEl>
                                              <p:pRg st="6" end="6"/>
                                            </p:txEl>
                                          </p:spTgt>
                                        </p:tgtEl>
                                      </p:cBhvr>
                                    </p:animEffect>
                                    <p:anim calcmode="lin" valueType="num">
                                      <p:cBhvr>
                                        <p:cTn id="40" dur="1000" fill="hold"/>
                                        <p:tgtEl>
                                          <p:spTgt spid="7">
                                            <p:txEl>
                                              <p:pRg st="6" end="6"/>
                                            </p:txEl>
                                          </p:spTgt>
                                        </p:tgtEl>
                                        <p:attrNameLst>
                                          <p:attrName>ppt_x</p:attrName>
                                        </p:attrNameLst>
                                      </p:cBhvr>
                                      <p:tavLst>
                                        <p:tav tm="0">
                                          <p:val>
                                            <p:strVal val="#ppt_x"/>
                                          </p:val>
                                        </p:tav>
                                        <p:tav tm="100000">
                                          <p:val>
                                            <p:strVal val="#ppt_x"/>
                                          </p:val>
                                        </p:tav>
                                      </p:tavLst>
                                    </p:anim>
                                    <p:anim calcmode="lin" valueType="num">
                                      <p:cBhvr>
                                        <p:cTn id="41" dur="1000" fill="hold"/>
                                        <p:tgtEl>
                                          <p:spTgt spid="7">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1622</TotalTime>
  <Words>765</Words>
  <Application>Microsoft Office PowerPoint</Application>
  <PresentationFormat>Widescreen</PresentationFormat>
  <Paragraphs>54</Paragraphs>
  <Slides>9</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9</vt:i4>
      </vt:variant>
    </vt:vector>
  </HeadingPairs>
  <TitlesOfParts>
    <vt:vector size="15" baseType="lpstr">
      <vt:lpstr>AweSomE JouRneY</vt:lpstr>
      <vt:lpstr>Calibri</vt:lpstr>
      <vt:lpstr>Arial</vt:lpstr>
      <vt:lpstr>AR JULIAN</vt:lpstr>
      <vt:lpstr>Calibri Light</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Josh Blackmer</dc:creator>
  <cp:lastModifiedBy>Cindy Nelson</cp:lastModifiedBy>
  <cp:revision>16</cp:revision>
  <cp:lastPrinted>2023-02-05T12:35:06Z</cp:lastPrinted>
  <dcterms:created xsi:type="dcterms:W3CDTF">2023-02-03T15:07:29Z</dcterms:created>
  <dcterms:modified xsi:type="dcterms:W3CDTF">2023-02-06T16:04:27Z</dcterms:modified>
</cp:coreProperties>
</file>