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1634" r:id="rId3"/>
    <p:sldId id="1660" r:id="rId4"/>
    <p:sldId id="1661" r:id="rId5"/>
    <p:sldId id="1662" r:id="rId6"/>
    <p:sldId id="1654" r:id="rId7"/>
    <p:sldId id="1666" r:id="rId8"/>
    <p:sldId id="1667" r:id="rId9"/>
    <p:sldId id="1668" r:id="rId10"/>
    <p:sldId id="1655" r:id="rId11"/>
    <p:sldId id="1653" r:id="rId12"/>
    <p:sldId id="1669" r:id="rId13"/>
    <p:sldId id="1670" r:id="rId14"/>
    <p:sldId id="1671" r:id="rId15"/>
    <p:sldId id="1672" r:id="rId1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99" tIns="94199" rIns="94199" bIns="941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9437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9185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8753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5842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2397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8259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173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9228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386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195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594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865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3084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010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6212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Seven:  Understanding Works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400" b="1" dirty="0"/>
              <a:t> </a:t>
            </a:r>
            <a:br>
              <a:rPr lang="en-US" sz="4400" b="1" dirty="0"/>
            </a:br>
            <a:r>
              <a:rPr lang="en-US" sz="2800" b="1" dirty="0"/>
              <a:t>Dan Jenkins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“Just-as-if-I’d” = justified—I am declared just by God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Faith required by the Justifier, therefore all salvation is by faith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To come to God must believe He is and He rewards those who seek Him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Hebrews 11 show what faith is—It is trusting God and obeying Him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Faith is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trusting obedience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Him because He offers grace to us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turn our attention to how works is part of justification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7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19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Destiny of Man Decided by Works on the Final Day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258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Destiny of Man Decided by Works on the Final Day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works which do not justify, and other do justif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9484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Destiny of Man Decided by Works on the Final Day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works which do not justify, and other do justify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final judgment—Rev. 20:10ff; Matt. 25:31-46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86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Destiny of Man Decided by Works on the Final Day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works which do not justify, and other do justify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final judgment—Rev. 20:10ff; Matt. 25:31-46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two works of James chapter two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52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5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31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“Just-as-if-I’d” = justified—I am declared just by God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8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“Just-as-if-I’d” = justified—I am declared just by God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Faith required by the Justifier, therefore all salvation is by faith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38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“Just-as-if-I’d” = justified—I am declared just by God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Faith required by the Justifier, therefore all salvation is by faith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To come to God must believe He is and He rewards those who seek Him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“Just-as-if-I’d” = justified—I am declared just by God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Faith required by the Justifier, therefore all salvation is by faith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To come to God must believe He is and He rewards those who seek Him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Hebrews 11 show what faith is—It is trusting God and obeying Him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48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one is perfect, therefore all salvation is by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is the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underserved favor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offered by God to all men; He decides!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Grace restores relationship so that I am “just-as-if-I’d” never sinned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“Just-as-if-I’d” = justified—I am declared just by God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Faith required by the Justifier, therefore all salvation is by faith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To come to God must believe He is and He rewards those who seek Him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Hebrews 11 show what faith is—It is trusting God and obeying Him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Faith is </a:t>
            </a:r>
            <a:r>
              <a:rPr lang="en-US" sz="2400" b="1" i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trusting obedience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Him because He offers grace to us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0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905</Words>
  <Application>Microsoft Office PowerPoint</Application>
  <PresentationFormat>Widescreen</PresentationFormat>
  <Paragraphs>85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Office Theme</vt:lpstr>
      <vt:lpstr> Decoding Justification by Works   Lesson Seven:  Understanding Works   Palm Beach Lakes   Dan Jenkins </vt:lpstr>
      <vt:lpstr>Review of Grace and Faith</vt:lpstr>
      <vt:lpstr>Review of Grace and Faith</vt:lpstr>
      <vt:lpstr>Review of Grace and Faith</vt:lpstr>
      <vt:lpstr>Review of Grace and Faith</vt:lpstr>
      <vt:lpstr>Review of Grace and Faith</vt:lpstr>
      <vt:lpstr>Review of Grace and Faith</vt:lpstr>
      <vt:lpstr>Review of Grace and Faith</vt:lpstr>
      <vt:lpstr>Review of Grace and Faith</vt:lpstr>
      <vt:lpstr>Review of Grace and Faith</vt:lpstr>
      <vt:lpstr>Understanding Works</vt:lpstr>
      <vt:lpstr>Understanding Works</vt:lpstr>
      <vt:lpstr>Understanding Works</vt:lpstr>
      <vt:lpstr>Understanding Works</vt:lpstr>
      <vt:lpstr>Understanding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106</cp:revision>
  <cp:lastPrinted>2023-01-29T12:37:51Z</cp:lastPrinted>
  <dcterms:modified xsi:type="dcterms:W3CDTF">2023-01-29T13:51:36Z</dcterms:modified>
</cp:coreProperties>
</file>