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1"/>
  </p:notesMasterIdLst>
  <p:sldIdLst>
    <p:sldId id="256" r:id="rId2"/>
    <p:sldId id="1634" r:id="rId3"/>
    <p:sldId id="1635" r:id="rId4"/>
    <p:sldId id="1638" r:id="rId5"/>
    <p:sldId id="1639" r:id="rId6"/>
    <p:sldId id="1636" r:id="rId7"/>
    <p:sldId id="1641" r:id="rId8"/>
    <p:sldId id="1592" r:id="rId9"/>
    <p:sldId id="1602" r:id="rId10"/>
    <p:sldId id="1625" r:id="rId11"/>
    <p:sldId id="1619" r:id="rId12"/>
    <p:sldId id="1603" r:id="rId13"/>
    <p:sldId id="1620" r:id="rId14"/>
    <p:sldId id="1621" r:id="rId15"/>
    <p:sldId id="1626" r:id="rId16"/>
    <p:sldId id="1627" r:id="rId17"/>
    <p:sldId id="1604" r:id="rId18"/>
    <p:sldId id="1628" r:id="rId19"/>
    <p:sldId id="1630" r:id="rId20"/>
    <p:sldId id="1629" r:id="rId21"/>
    <p:sldId id="1612" r:id="rId22"/>
    <p:sldId id="1642" r:id="rId23"/>
    <p:sldId id="1643" r:id="rId24"/>
    <p:sldId id="1644" r:id="rId25"/>
    <p:sldId id="1645" r:id="rId26"/>
    <p:sldId id="1650" r:id="rId27"/>
    <p:sldId id="1651" r:id="rId28"/>
    <p:sldId id="1652" r:id="rId29"/>
    <p:sldId id="1618" r:id="rId30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1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26" autoAdjust="0"/>
    <p:restoredTop sz="94690" autoAdjust="0"/>
  </p:normalViewPr>
  <p:slideViewPr>
    <p:cSldViewPr snapToGrid="0">
      <p:cViewPr>
        <p:scale>
          <a:sx n="77" d="100"/>
          <a:sy n="77" d="100"/>
        </p:scale>
        <p:origin x="374" y="67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7089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8493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13702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6891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631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01764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97571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4299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91931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4053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61736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98891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62922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58512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11609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50490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15108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49924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26702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81059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67689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72404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638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6990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5689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9379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77228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1830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62127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Decoding Justification by Works</a:t>
            </a:r>
            <a:br>
              <a:rPr lang="en-US" sz="6000" b="1" dirty="0"/>
            </a:br>
            <a:r>
              <a:rPr lang="en-US" sz="1400" b="1" dirty="0"/>
              <a:t> </a:t>
            </a:r>
            <a:br>
              <a:rPr lang="en-US" sz="1400" b="1" dirty="0"/>
            </a:br>
            <a:r>
              <a:rPr lang="en-US" sz="4000" b="1" i="1" dirty="0"/>
              <a:t>Lesson Six:  Faith That God Is and He Rewards</a:t>
            </a:r>
            <a:br>
              <a:rPr lang="en-US" sz="4000" b="1" i="1" dirty="0"/>
            </a:br>
            <a:r>
              <a:rPr lang="en-US" sz="1200" b="1" i="1" dirty="0"/>
              <a:t> </a:t>
            </a:r>
            <a:br>
              <a:rPr lang="en-US" sz="1200" b="1" dirty="0"/>
            </a:br>
            <a:r>
              <a:rPr lang="en-US" sz="3600" b="1" dirty="0"/>
              <a:t>Palm Beach Lakes</a:t>
            </a:r>
            <a:br>
              <a:rPr lang="en-US" sz="4400" b="1" dirty="0"/>
            </a:br>
            <a:r>
              <a:rPr lang="en-US" sz="2400" b="1" dirty="0"/>
              <a:t> </a:t>
            </a:r>
            <a:br>
              <a:rPr lang="en-US" sz="4400" b="1" dirty="0"/>
            </a:br>
            <a:r>
              <a:rPr lang="en-US" sz="2800" b="1" dirty="0"/>
              <a:t>Dan Jenkins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6298163" y="6113695"/>
            <a:ext cx="5659114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December 2022-February 2023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great commission shows how hearing produces faith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476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great commission shows how hearing produces faith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Preaching part of the commission—Matt. 28:19; Mark 16:15, Luke 24:46-49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57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great commission shows how hearing produces faith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Preaching part of the commission—Matt. 28:19; Mark 16:15, Luke 24:46-49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Jerusalem on Pentecost—Acts 2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805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great commission shows how hearing produces faith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Preaching part of the commission—Matt. 28:19; Mark 16:15, Luke 24:46-49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Jerusalem on Pentecost—Acts 2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Samaria—Acts 8 (cf. 19:17-10)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22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great commission shows how hearing produces faith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Preaching part of the commission—Matt. 28:19; Mark 16:15, Luke 24:46-49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Jerusalem on Pentecost—Acts 2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Samaria—Acts 8 (cf. 19:17-10) 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Corinth—Acts 18:8 (cf. 1 Cor. 6:9-11)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043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great commission shows how hearing produces faith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Preaching part of the commission—Matt. 28:19; Mark 16:15, Luke 24:46-49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Jerusalem on Pentecost—Acts 2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Samaria—Acts 8 (cf. 19:17-10) 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Corinth—Acts 18:8 (cf. 1 Cor. 6:9-11)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Paul’s conversion—Acts 9, 22, 26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38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great commission shows how hearing produces faith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Preaching part of the commission—Matt. 28:19; Mark 16:15, Luke 24:46-49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Jerusalem on Pentecost—Acts 2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Samaria—Acts 8 (cf. 19:17-10) 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Corinth—Acts 18:8 (cf. 1 Cor. 6:9-11)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Paul’s conversion—Acts 9, 22, 26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-  Faith illustrated and defined in your life—what happened when saved?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741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Faith—Definition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great commission shows how hearing produces faith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faith chapter—Hebrews 11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274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Faith—Definition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2877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great commission shows how hearing produces faith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faith chapter—Hebrews 11 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 Faith give substance and evidence to hope and unseen (v. 1)</a:t>
            </a:r>
            <a:endParaRPr lang="en-US" sz="36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142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Faith—Definition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great commission shows how hearing produces faith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faith chapter—Hebrews 11 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 Faith give substance and evidence to hope and unseen (v. 1)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-  To come to our Creator must believe:  He is &amp; He rewards (v. 6)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181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Overview/Summary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limits of grace—extended to all—Titus 2:11</a:t>
            </a:r>
            <a:endParaRPr lang="en-US" sz="3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1589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Faith—Definition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great commission shows how hearing produces faith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faith chapter—Hebrews 11 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-   Faith give substance and evidence to hope and unseen (v. 1)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-  To come to our Creator must believe:  He is &amp; He rewards (v. 6)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-  This chapter illustrates faith is defined as TRUSTING God and OBEYING Him</a:t>
            </a: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6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8690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775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</p:txBody>
      </p:sp>
    </p:spTree>
    <p:extLst>
      <p:ext uri="{BB962C8B-B14F-4D97-AF65-F5344CB8AC3E}">
        <p14:creationId xmlns:p14="http://schemas.microsoft.com/office/powerpoint/2010/main" val="11720690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evidence is so overwhelming even pagan see it</a:t>
            </a:r>
          </a:p>
        </p:txBody>
      </p:sp>
    </p:spTree>
    <p:extLst>
      <p:ext uri="{BB962C8B-B14F-4D97-AF65-F5344CB8AC3E}">
        <p14:creationId xmlns:p14="http://schemas.microsoft.com/office/powerpoint/2010/main" val="34936506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evidence is so overwhelming even pagan see it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There is MORE evidence—God has spoken--Heb. 1:1-2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9883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evidence is so overwhelming even pagan see it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There is MORE evidence—God has spoken--Heb. 1:1-2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Mount Sinai is a historical event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148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evidence is so overwhelming even pagan see it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There is MORE evidence—God has spoken--Heb. 1:1-2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Mount Sinai is a historical event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rest of the Bible is evidence of the fact He speaks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6126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evidence is so overwhelming even pagan see it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There is MORE evidence—God has spoken--Heb. 1:1-2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Mount Sinai is a historical event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rest of the Bible is evidence of the fact He speaks </a:t>
            </a:r>
            <a:endParaRPr lang="en-US" sz="32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Jesus is a historical person and He is God’s Prophet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5467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Faith—God Is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Faith is never blind faith; there is evidence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heavens declare His glory &amp; His workmanship—Ps. 19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evidence is so overwhelming even pagan see it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There is MORE evidence—God has spoken--Heb. 1:1-2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Mount Sinai is a historical event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The rest of the Bible is evidence of the fact He speaks 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Jesus is a historical person and He is God’s Prophet </a:t>
            </a:r>
          </a:p>
          <a:p>
            <a:pPr lvl="3" algn="ctr" defTabSz="457200">
              <a:buClr>
                <a:schemeClr val="bg1"/>
              </a:buClr>
            </a:pPr>
            <a:r>
              <a:rPr lang="en-US" sz="34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CAUTION: “Reading this book will produce faith”</a:t>
            </a:r>
            <a:endParaRPr lang="en-US" sz="34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518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Faith—He Rewards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NOTES FOR WORKS: God rewards those how obey WORK</a:t>
            </a:r>
          </a:p>
          <a:p>
            <a:pPr marL="288925" lvl="4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Thou shalt worship the Lord</a:t>
            </a:r>
          </a:p>
          <a:p>
            <a:pPr marL="288925" lvl="5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And Him only shalt thou serve</a:t>
            </a:r>
          </a:p>
          <a:p>
            <a:pPr marL="288925" lvl="5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Worship and Service is defined (not a mountain, but by truth)</a:t>
            </a:r>
          </a:p>
          <a:p>
            <a:pPr marL="288925" lvl="5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Service (works) will be judged—every words; judged by their works ; give account of things done (works)</a:t>
            </a:r>
          </a:p>
          <a:p>
            <a:pPr marL="288925" lvl="5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FINAL LESSONS Illustrations of faith/works/grace</a:t>
            </a:r>
            <a:endParaRPr lang="en-US" sz="28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695B0D-44E3-0518-ECB1-7000F68504D6}"/>
              </a:ext>
            </a:extLst>
          </p:cNvPr>
          <p:cNvCxnSpPr>
            <a:cxnSpLocks/>
          </p:cNvCxnSpPr>
          <p:nvPr/>
        </p:nvCxnSpPr>
        <p:spPr>
          <a:xfrm>
            <a:off x="367748" y="0"/>
            <a:ext cx="0" cy="39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877CAAE-93CD-4D5D-4BC6-9BCC06C5FEDF}"/>
              </a:ext>
            </a:extLst>
          </p:cNvPr>
          <p:cNvCxnSpPr>
            <a:cxnSpLocks/>
          </p:cNvCxnSpPr>
          <p:nvPr/>
        </p:nvCxnSpPr>
        <p:spPr>
          <a:xfrm>
            <a:off x="141552" y="152571"/>
            <a:ext cx="11681236" cy="639578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0E46307-9F8F-2A7B-57DB-7B106E756EE0}"/>
              </a:ext>
            </a:extLst>
          </p:cNvPr>
          <p:cNvCxnSpPr>
            <a:cxnSpLocks/>
          </p:cNvCxnSpPr>
          <p:nvPr/>
        </p:nvCxnSpPr>
        <p:spPr>
          <a:xfrm flipH="1">
            <a:off x="141552" y="152571"/>
            <a:ext cx="11833636" cy="639578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853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Overview/Summary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limits of grace—extended to all—Titus 2:11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Grace’s boundary/conditions set by the one wronged</a:t>
            </a:r>
            <a:endParaRPr lang="en-US" sz="3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349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Overview/Summary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limits of grace—extended to all—Titus 2:11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Grace’s boundary/conditions set by the one wronged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Titus 2:11 but look at 2:12-14</a:t>
            </a:r>
            <a:endParaRPr lang="en-US" sz="3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15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Overview/Summary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limits of grace—extended to all—Titus 2:11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Grace’s boundary/conditions set by the one wronged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Titus 2:11 but look at 2:12-14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6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-   Boundaries at Jericho=gift (grace/favor) rece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ption had conditions</a:t>
            </a:r>
            <a:endParaRPr lang="en-US" sz="3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758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Overview/Summary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limits of grace—extended to all—Titus 2:11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Grace’s boundary/conditions set by the one wronged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Titus 2:11 but look at 2:12-14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-   Boundaries at Jericho=gift (grace/favor) rece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ption had conditions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-  Jericho shows the close connection of grace/faith/obedience</a:t>
            </a:r>
            <a:endParaRPr lang="en-US" sz="3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00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Overview/Summary About Grace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12372" y="1602658"/>
            <a:ext cx="10379089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Because NO man is perfect—Salvation to ALL is by Grace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Salvation is NOT by Grace ONLY—Eph. 2:8-10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There are limits of grace—extended to all—Titus 2:11</a:t>
            </a: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Grace’s boundary/conditions set by the one wronged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Titus 2:11 but look at 2:12-14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-   Boundaries at Jericho=gift (grace/favor) rece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ption had conditions</a:t>
            </a:r>
          </a:p>
          <a:p>
            <a:pPr lvl="4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-  Jericho shows the close connection of grace/faith/obedience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4" algn="ctr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have looked at GRACE, now look at FAITH</a:t>
            </a:r>
            <a:endParaRPr lang="en-US" sz="3200" b="1" dirty="0">
              <a:solidFill>
                <a:srgbClr val="FFFF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010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947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79174" y="309641"/>
            <a:ext cx="8843614" cy="1480767"/>
          </a:xfrm>
        </p:spPr>
        <p:txBody>
          <a:bodyPr/>
          <a:lstStyle/>
          <a:p>
            <a:pPr lvl="0" algn="ctr"/>
            <a:r>
              <a:rPr lang="en-US" sz="42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Understanding Faith—Illustrated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802433" y="1602658"/>
            <a:ext cx="1055292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r>
              <a:rPr lang="en-US" sz="4000" b="1" i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Decoding Justification by Works</a:t>
            </a:r>
          </a:p>
          <a:p>
            <a:pPr lvl="3" algn="just" defTabSz="457200">
              <a:spcAft>
                <a:spcPts val="1200"/>
              </a:spcAft>
              <a:buClr>
                <a:schemeClr val="bg1"/>
              </a:buClr>
              <a:tabLst>
                <a:tab pos="1147763" algn="l"/>
                <a:tab pos="1258888" algn="l"/>
              </a:tabLst>
            </a:pPr>
            <a:endParaRPr lang="en-US" sz="100" dirty="0">
              <a:solidFill>
                <a:schemeClr val="bg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8925" lvl="3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source of faith—hearing (Rom. 10:13-17)</a:t>
            </a:r>
          </a:p>
          <a:p>
            <a:pPr marL="288925" lvl="6" indent="-288925" algn="just" defTabSz="457200"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1147763" algn="l"/>
                <a:tab pos="1258888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endParaRPr lang="en-US" sz="3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17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1835</Words>
  <Application>Microsoft Office PowerPoint</Application>
  <PresentationFormat>Widescreen</PresentationFormat>
  <Paragraphs>217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Cambria</vt:lpstr>
      <vt:lpstr>Office Theme</vt:lpstr>
      <vt:lpstr> Decoding Justification by Works   Lesson Six:  Faith That God Is and He Rewards   Palm Beach Lakes   Dan Jenkins </vt:lpstr>
      <vt:lpstr>Overview/Summary About Grace</vt:lpstr>
      <vt:lpstr>Overview/Summary About Grace</vt:lpstr>
      <vt:lpstr>Overview/Summary About Grace</vt:lpstr>
      <vt:lpstr>Overview/Summary About Grace</vt:lpstr>
      <vt:lpstr>Overview/Summary About Grace</vt:lpstr>
      <vt:lpstr>Overview/Summary About Grace</vt:lpstr>
      <vt:lpstr>Understanding Faith—Illustrated</vt:lpstr>
      <vt:lpstr>Understanding Faith—Illustrated</vt:lpstr>
      <vt:lpstr>Understanding Faith—Illustrated</vt:lpstr>
      <vt:lpstr>Understanding Faith—Illustrated</vt:lpstr>
      <vt:lpstr>Understanding Faith—Illustrated</vt:lpstr>
      <vt:lpstr>Understanding Faith—Illustrated</vt:lpstr>
      <vt:lpstr>Understanding Faith—Illustrated</vt:lpstr>
      <vt:lpstr>Understanding Faith—Illustrated</vt:lpstr>
      <vt:lpstr>Understanding Faith—Illustrated</vt:lpstr>
      <vt:lpstr>Understanding Faith—Definition</vt:lpstr>
      <vt:lpstr>Understanding Faith—Definition</vt:lpstr>
      <vt:lpstr>Understanding Faith—Definition</vt:lpstr>
      <vt:lpstr>Understanding Faith—Definition</vt:lpstr>
      <vt:lpstr>Understanding Faith—God Is </vt:lpstr>
      <vt:lpstr>Understanding Faith—God Is </vt:lpstr>
      <vt:lpstr>Understanding Faith—God Is </vt:lpstr>
      <vt:lpstr>Understanding Faith—God Is </vt:lpstr>
      <vt:lpstr>Understanding Faith—God Is </vt:lpstr>
      <vt:lpstr>Understanding Faith—God Is </vt:lpstr>
      <vt:lpstr>Understanding Faith—God Is </vt:lpstr>
      <vt:lpstr>Understanding Faith—God Is </vt:lpstr>
      <vt:lpstr>Understanding Faith—He Rewards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Dan Jenkins</cp:lastModifiedBy>
  <cp:revision>102</cp:revision>
  <cp:lastPrinted>2023-01-22T12:36:50Z</cp:lastPrinted>
  <dcterms:modified xsi:type="dcterms:W3CDTF">2023-01-22T12:43:41Z</dcterms:modified>
</cp:coreProperties>
</file>