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5"/>
  </p:notesMasterIdLst>
  <p:sldIdLst>
    <p:sldId id="256" r:id="rId2"/>
    <p:sldId id="1560" r:id="rId3"/>
    <p:sldId id="1593" r:id="rId4"/>
    <p:sldId id="1594" r:id="rId5"/>
    <p:sldId id="1595" r:id="rId6"/>
    <p:sldId id="1596" r:id="rId7"/>
    <p:sldId id="1598" r:id="rId8"/>
    <p:sldId id="1599" r:id="rId9"/>
    <p:sldId id="1600" r:id="rId10"/>
    <p:sldId id="1601" r:id="rId11"/>
    <p:sldId id="1592" r:id="rId12"/>
    <p:sldId id="1602" r:id="rId13"/>
    <p:sldId id="1625" r:id="rId14"/>
    <p:sldId id="1619" r:id="rId15"/>
    <p:sldId id="1603" r:id="rId16"/>
    <p:sldId id="1620" r:id="rId17"/>
    <p:sldId id="1621" r:id="rId18"/>
    <p:sldId id="1626" r:id="rId19"/>
    <p:sldId id="1627" r:id="rId20"/>
    <p:sldId id="1604" r:id="rId21"/>
    <p:sldId id="1628" r:id="rId22"/>
    <p:sldId id="1630" r:id="rId23"/>
    <p:sldId id="1629" r:id="rId24"/>
    <p:sldId id="1578" r:id="rId25"/>
    <p:sldId id="1608" r:id="rId26"/>
    <p:sldId id="1610" r:id="rId27"/>
    <p:sldId id="1613" r:id="rId28"/>
    <p:sldId id="1614" r:id="rId29"/>
    <p:sldId id="1615" r:id="rId30"/>
    <p:sldId id="1616" r:id="rId31"/>
    <p:sldId id="1617" r:id="rId32"/>
    <p:sldId id="1612" r:id="rId33"/>
    <p:sldId id="1618" r:id="rId34"/>
  </p:sldIdLst>
  <p:sldSz cx="12192000" cy="6858000"/>
  <p:notesSz cx="7102475" cy="93884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 Jenkins" initials="DJ" lastIdx="1" clrIdx="0">
    <p:extLst>
      <p:ext uri="{19B8F6BF-5375-455C-9EA6-DF929625EA0E}">
        <p15:presenceInfo xmlns:p15="http://schemas.microsoft.com/office/powerpoint/2012/main" userId="0cbe366903348d3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4580" autoAdjust="0"/>
    <p:restoredTop sz="86410" autoAdjust="0"/>
  </p:normalViewPr>
  <p:slideViewPr>
    <p:cSldViewPr snapToGrid="0">
      <p:cViewPr varScale="1">
        <p:scale>
          <a:sx n="92" d="100"/>
          <a:sy n="92" d="100"/>
        </p:scale>
        <p:origin x="108" y="4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45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1-15T07:17:03.698" idx="1">
    <p:pos x="2141" y="3625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6337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94213" rIns="94213" bIns="94213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1440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77228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18309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7089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84930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213702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68918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6310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001764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89757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94424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34299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91931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240534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398891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542323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965935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300002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317522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564420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11541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5149013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111885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765594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3629220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67689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4221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5181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945724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13572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086035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02271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66574" y="362127"/>
            <a:ext cx="11430000" cy="2795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ts val="7000"/>
              <a:buFont typeface="Cambria"/>
              <a:buNone/>
            </a:pPr>
            <a:br>
              <a:rPr lang="en-US" sz="6000" b="1" dirty="0"/>
            </a:br>
            <a:r>
              <a:rPr lang="en-US" sz="6000" b="1" dirty="0"/>
              <a:t>Decoding Justification by Works</a:t>
            </a:r>
            <a:br>
              <a:rPr lang="en-US" sz="6000" b="1" dirty="0"/>
            </a:br>
            <a:r>
              <a:rPr lang="en-US" sz="1400" b="1" dirty="0"/>
              <a:t> </a:t>
            </a:r>
            <a:br>
              <a:rPr lang="en-US" sz="1400" b="1" dirty="0"/>
            </a:br>
            <a:r>
              <a:rPr lang="en-US" sz="4000" b="1" i="1" dirty="0"/>
              <a:t>Lesson Five:  Faith Defined </a:t>
            </a:r>
            <a:r>
              <a:rPr lang="en-US" sz="4000" b="1" i="1"/>
              <a:t>and Illustrated</a:t>
            </a:r>
            <a:br>
              <a:rPr lang="en-US" sz="4000" b="1" i="1" dirty="0"/>
            </a:br>
            <a:r>
              <a:rPr lang="en-US" sz="1200" b="1" i="1" dirty="0"/>
              <a:t> </a:t>
            </a:r>
            <a:br>
              <a:rPr lang="en-US" sz="1200" b="1" dirty="0"/>
            </a:br>
            <a:r>
              <a:rPr lang="en-US" sz="3600" b="1" dirty="0"/>
              <a:t>Palm Beach Lakes</a:t>
            </a:r>
            <a:br>
              <a:rPr lang="en-US" sz="4400" b="1" dirty="0"/>
            </a:br>
            <a:r>
              <a:rPr lang="en-US" sz="2400" b="1" dirty="0"/>
              <a:t> </a:t>
            </a:r>
            <a:br>
              <a:rPr lang="en-US" sz="4400" b="1" dirty="0"/>
            </a:br>
            <a:r>
              <a:rPr lang="en-US" sz="2800" b="1" dirty="0"/>
              <a:t>Dan Jenkins</a:t>
            </a:r>
            <a:br>
              <a:rPr lang="en-US" sz="5400" b="1" dirty="0"/>
            </a:br>
            <a:endParaRPr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6298163" y="6113695"/>
            <a:ext cx="5659114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000" b="1" dirty="0">
                <a:solidFill>
                  <a:schemeClr val="lt1"/>
                </a:solidFill>
              </a:rPr>
              <a:t>December 2022-February 2023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Summary Truths About Grace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12372" y="1602658"/>
            <a:ext cx="10379089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2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Because NO man is perfect—Salvation to ALL is by Grace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Salvation is NOT by Grace ONLY—Eph. 2:8-10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There are limits of grace—extended to all—Titus 2:11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Grace’s boundary/conditions set by the one wronged</a:t>
            </a:r>
          </a:p>
          <a:p>
            <a:pPr lvl="4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</a:t>
            </a: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 Titus 2:11 but look at 2:12-14</a:t>
            </a:r>
          </a:p>
          <a:p>
            <a:pPr lvl="4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-   Jericho=gift (grace/favor) rece</a:t>
            </a: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ption had conditional</a:t>
            </a:r>
          </a:p>
          <a:p>
            <a:pPr lvl="4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-  Jericho shows the close connection of grace/faith/obedience</a:t>
            </a:r>
            <a:endParaRPr lang="en-US" sz="2600" b="1" dirty="0">
              <a:solidFill>
                <a:srgbClr val="FFFF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57200" lvl="4" indent="-457200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Understand FAITH </a:t>
            </a:r>
            <a:r>
              <a:rPr lang="en-US" sz="3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u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nderstand grace/faith/works</a:t>
            </a:r>
            <a:endParaRPr lang="en-US" sz="32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883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sz="4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Faith—Illustrated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US" sz="36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947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sz="4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Faith—Illustrated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source of faith—hearing (Rom. 10:13-17)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endParaRPr lang="en-US" sz="36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171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sz="4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Faith—Illustrated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source of faith—hearing (Rom. 10:13-17)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great commission shows how hearing produces faith</a:t>
            </a:r>
            <a:endParaRPr lang="en-US" sz="36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476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sz="4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Faith—Illustrated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source of faith—hearing (Rom. 10:13-17)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great commission shows how hearing produces faith</a:t>
            </a: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 Preaching part of the commission—Matt. 28:19; Mark 16:15, Luke 24:46-49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57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sz="4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Faith—Illustrated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source of faith—hearing (Rom. 10:13-17)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great commission shows how hearing produces faith</a:t>
            </a: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 Preaching part of the commission—Matt. 28:19; Mark 16:15, Luke 24:46-49</a:t>
            </a: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-  Faith illustrated and defined in Jerusalem on Pentecost—Acts 2</a:t>
            </a:r>
            <a:endParaRPr lang="en-US" sz="36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8055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sz="4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Faith—Illustrated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source of faith—hearing (Rom. 10:13-17)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great commission shows how hearing produces faith</a:t>
            </a: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 Preaching part of the commission—Matt. 28:19; Mark 16:15, Luke 24:46-49</a:t>
            </a: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-  Faith illustrated and defined in Jerusalem on Pentecost—Acts 2</a:t>
            </a:r>
            <a:endParaRPr lang="en-US" sz="2400" b="1" dirty="0">
              <a:solidFill>
                <a:srgbClr val="FFFF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-  Faith illustrated and defined in Samaria—Acts 8 (cf. 19:17-10)</a:t>
            </a:r>
            <a:endParaRPr lang="en-US" sz="36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0221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sz="4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Faith—Illustrated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source of faith—hearing (Rom. 10:13-17)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great commission shows how hearing produces faith</a:t>
            </a: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 Preaching part of the commission—Matt. 28:19; Mark 16:15, Luke 24:46-49</a:t>
            </a: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-  Faith illustrated and defined in Jerusalem on Pentecost—Acts 2</a:t>
            </a: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-  Faith illustrated and defined in Samaria—Acts 8 (cf. 19:17-10) </a:t>
            </a:r>
            <a:endParaRPr lang="en-US" sz="2400" b="1" dirty="0">
              <a:solidFill>
                <a:srgbClr val="FFFF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-  Faith illustrated and defined in Corinth—Acts 18:8 (cf. 1 Cor. 6:9-11)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0438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sz="4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Faith—Illustrated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source of faith—hearing (Rom. 10:13-17)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great commission shows how hearing produces faith</a:t>
            </a: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 Preaching part of the commission—Matt. 28:19; Mark 16:15, Luke 24:46-49</a:t>
            </a: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-  Faith illustrated and defined in Jerusalem on Pentecost—Acts 2</a:t>
            </a: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-  Faith illustrated and defined in Samaria—Acts 8 (cf. 19:17-10) </a:t>
            </a: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-  Faith illustrated and defined in Corinth—Acts 18:8 (cf. 1 Cor. 6:9-11)</a:t>
            </a: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-  Faith illustrated and defined in Paul’s conversion—Acts 9, 22, 26</a:t>
            </a:r>
            <a:endParaRPr lang="en-US" sz="36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386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sz="4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Faith—Illustrated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source of faith—hearing (Rom. 10:13-17)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great commission shows how hearing produces faith</a:t>
            </a: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 Preaching part of the commission—Matt. 28:19; Mark 16:15, Luke 24:46-49</a:t>
            </a: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-  Faith illustrated and defined in Jerusalem on Pentecost—Acts 2</a:t>
            </a: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-  Faith illustrated and defined in Samaria—Acts 8 (cf. 19:17-10) </a:t>
            </a: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-  Faith illustrated and defined in Corinth—Acts 18:8 (cf. 1 Cor. 6:9-11)</a:t>
            </a: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-  Faith illustrated and defined in Paul’s conversion—Acts 9, 22, 26</a:t>
            </a:r>
            <a:endParaRPr lang="en-US" sz="2400" b="1" dirty="0">
              <a:solidFill>
                <a:srgbClr val="FFFF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-  Faith illustrated and defined in your life—what happened when saved?</a:t>
            </a: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2400" b="1" dirty="0">
              <a:solidFill>
                <a:srgbClr val="FFFF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741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Summary Truths About Grace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12372" y="1602658"/>
            <a:ext cx="103790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  <a:endParaRPr lang="en-US" sz="32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4485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sz="4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Faith—Definition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source of faith—hearing (Rom. 10:13-17)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great commission shows how hearing produces faith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faith chapter—Hebrews 11</a:t>
            </a:r>
            <a:endParaRPr lang="en-US" sz="36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2743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sz="4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Faith—Definition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source of faith—hearing (Rom. 10:13-17)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great commission shows how hearing produces faith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faith chapter—Hebrews 11 </a:t>
            </a:r>
            <a:endParaRPr lang="en-US" sz="2400" b="1" dirty="0">
              <a:solidFill>
                <a:srgbClr val="FFFF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-   Faith give substance and evidence to hope and unseen (v. 1)</a:t>
            </a:r>
            <a:endParaRPr lang="en-US" sz="36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1429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sz="4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Faith—Definition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source of faith—hearing (Rom. 10:13-17)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great commission shows how hearing produces faith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faith chapter—Hebrews 11 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-   Faith give substance and evidence to hope and unseen (v. 1)</a:t>
            </a:r>
            <a:endParaRPr lang="en-US" sz="2400" b="1" dirty="0">
              <a:solidFill>
                <a:srgbClr val="FFFF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-  To come to our Creator must believe:  He is &amp; He rewards (v. 6)</a:t>
            </a:r>
            <a:endParaRPr lang="en-US" sz="3200" b="1" dirty="0">
              <a:solidFill>
                <a:srgbClr val="FFFF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1811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sz="4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Faith—Definition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source of faith—hearing (Rom. 10:13-17)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great commission shows how hearing produces faith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faith chapter—Hebrews 11 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-   Faith give substance and evidence to hope and unseen (v. 1)</a:t>
            </a: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-  To come to our Creator must believe:  He is &amp; He rewards (v. 6)</a:t>
            </a:r>
            <a:endParaRPr lang="en-US" sz="2400" b="1" dirty="0">
              <a:solidFill>
                <a:srgbClr val="FFFF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-  This chapter illustrates faith is defined as TRUSTING OBEDIENCE</a:t>
            </a: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3200" b="1" dirty="0">
              <a:solidFill>
                <a:srgbClr val="FFFF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8690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Faith—God 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endParaRPr lang="en-US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6009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Faith—God 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Faith is never blind faith; there is evidence</a:t>
            </a:r>
            <a:endParaRPr lang="en-US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3847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Faith—God 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Faith is never blind faith; there is evidence</a:t>
            </a:r>
            <a:endParaRPr lang="en-US" sz="3200" b="1" dirty="0">
              <a:solidFill>
                <a:srgbClr val="FFFF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heavens declare His glory &amp; His workmanship—Ps. 19</a:t>
            </a:r>
          </a:p>
        </p:txBody>
      </p:sp>
    </p:spTree>
    <p:extLst>
      <p:ext uri="{BB962C8B-B14F-4D97-AF65-F5344CB8AC3E}">
        <p14:creationId xmlns:p14="http://schemas.microsoft.com/office/powerpoint/2010/main" val="40409997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Faith—God 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Faith is never blind faith; there is evidence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heavens declare His glory &amp; His workmanship—Ps. 19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evidence is so overwhelming even pagan see it</a:t>
            </a:r>
          </a:p>
          <a:p>
            <a:pPr lvl="3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6613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Faith—God 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Faith is never blind faith; there is evidence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heavens declare His glory &amp; His workmanship—Ps. 19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evidence is so overwhelming even pagan see it</a:t>
            </a:r>
            <a:endParaRPr lang="en-US" sz="3200" b="1" dirty="0">
              <a:solidFill>
                <a:srgbClr val="FFFF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There is more evidence—God has spoken--Heb. 1:1-2</a:t>
            </a:r>
            <a:endParaRPr lang="en-US" sz="28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499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Faith—God 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12597"/>
            <a:ext cx="10552922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Faith is never blind faith; there is evidence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heavens declare His glory &amp; His workmanship—Ps. 19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evidence is so overwhelming even pagan see it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There is more evidence—God has spoken--Heb. 1:1-2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Mount Sinai is a historical event</a:t>
            </a:r>
            <a:endParaRPr lang="en-US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046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Summary Truths About Grace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12372" y="1602658"/>
            <a:ext cx="10379089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2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Because NO man is perfect—Salvation to ALL is by Grace</a:t>
            </a:r>
            <a:endParaRPr lang="en-US" sz="32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5546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Faith—God 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Faith is never blind faith; there is evidence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heavens declare His glory &amp; His workmanship—Ps. 19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evidence is so overwhelming even pagan see it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There is more evidence—God has spoken--Heb. 1:1-2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Mount Sinai is a historical event</a:t>
            </a:r>
            <a:endParaRPr lang="en-US" sz="3200" b="1" dirty="0">
              <a:solidFill>
                <a:srgbClr val="FFFF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rest of the Bible is evidence of the fact He speaks</a:t>
            </a:r>
            <a:endParaRPr lang="en-US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7429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Faith—God 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Faith is never blind faith; there is evidence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heavens declare His glory &amp; His workmanship—Ps. 19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evidence is so overwhelming even pagan see it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There is more evidence—God has spoken--Heb. 1:1-2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Mount Sinai is a historical event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rest of the Bible is evidence of the fact He speaks </a:t>
            </a:r>
            <a:endParaRPr lang="en-US" sz="3200" b="1" dirty="0">
              <a:solidFill>
                <a:srgbClr val="FFFF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Jesus is a historical person and He is God’s Prophet</a:t>
            </a:r>
            <a:endParaRPr lang="en-US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4699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Faith—God 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Faith is never blind faith; there is evidence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heavens declare His glory &amp; His workmanship—Ps. 19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evidence is so overwhelming even pagan see it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There is more evidence—God has spoken--Heb. 1:1-2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Mount Sinai is a historical event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rest of the Bible is evidence of the fact He speaks 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Jesus is a historical person and He is God’s Prophet 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CAUTION: “Reading this book will produce faith”</a:t>
            </a:r>
            <a:endParaRPr lang="en-US" sz="28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7753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sz="4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Faith—He Rewards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NOTES FOR WORKS: God rewards those how obey WORK</a:t>
            </a:r>
          </a:p>
          <a:p>
            <a:pPr marL="288925" lvl="4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Thou shalt worship the Lord</a:t>
            </a:r>
          </a:p>
          <a:p>
            <a:pPr marL="288925" lvl="5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And Him only shalt thou serve</a:t>
            </a:r>
          </a:p>
          <a:p>
            <a:pPr marL="288925" lvl="5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Worship and Service is defined (not a mountain, but by truth)</a:t>
            </a:r>
          </a:p>
          <a:p>
            <a:pPr marL="288925" lvl="5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Service (works) will be judged—every words; judged by their works ; give account of things done (works)</a:t>
            </a:r>
          </a:p>
          <a:p>
            <a:pPr marL="288925" lvl="5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FINAL LESSONS Illustrations of faith/works/grace</a:t>
            </a:r>
            <a:endParaRPr lang="en-US" sz="28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9695B0D-44E3-0518-ECB1-7000F68504D6}"/>
              </a:ext>
            </a:extLst>
          </p:cNvPr>
          <p:cNvCxnSpPr>
            <a:cxnSpLocks/>
          </p:cNvCxnSpPr>
          <p:nvPr/>
        </p:nvCxnSpPr>
        <p:spPr>
          <a:xfrm>
            <a:off x="367748" y="0"/>
            <a:ext cx="0" cy="397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877CAAE-93CD-4D5D-4BC6-9BCC06C5FEDF}"/>
              </a:ext>
            </a:extLst>
          </p:cNvPr>
          <p:cNvCxnSpPr>
            <a:cxnSpLocks/>
          </p:cNvCxnSpPr>
          <p:nvPr/>
        </p:nvCxnSpPr>
        <p:spPr>
          <a:xfrm>
            <a:off x="141552" y="152571"/>
            <a:ext cx="11681236" cy="639578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0E46307-9F8F-2A7B-57DB-7B106E756EE0}"/>
              </a:ext>
            </a:extLst>
          </p:cNvPr>
          <p:cNvCxnSpPr>
            <a:cxnSpLocks/>
          </p:cNvCxnSpPr>
          <p:nvPr/>
        </p:nvCxnSpPr>
        <p:spPr>
          <a:xfrm flipH="1">
            <a:off x="141552" y="152571"/>
            <a:ext cx="11833636" cy="639578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0853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Summary Truths About Grace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12372" y="1602658"/>
            <a:ext cx="1037908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2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Because NO man is perfect—Salvation to ALL is by Grace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  <a:tab pos="1490663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Salvation is NOT by Grace ONLY—Eph. 2:8-10</a:t>
            </a:r>
            <a:endParaRPr lang="en-US" sz="32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255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Summary Truths About Grace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12372" y="1602658"/>
            <a:ext cx="1037908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2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Because NO man is perfect—Salvation to ALL is by Grace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Salvation is NOT by Grace ONLY—Eph. 2:8-10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There are limits of grace—extended to all—Titus 2:11</a:t>
            </a:r>
            <a:endParaRPr lang="en-US" sz="32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40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Summary Truths About Grace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12372" y="1602658"/>
            <a:ext cx="10379089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2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Because NO man is perfect—Salvation to ALL is by Grace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Salvation is NOT by Grace ONLY—Eph. 2:8-10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There are limits of grace—extended to all—Titus 2:11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Grace’s boundary/conditions set by the one wronged</a:t>
            </a:r>
            <a:endParaRPr lang="en-US" sz="32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481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Summary Truths About Grace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12372" y="1602658"/>
            <a:ext cx="10379089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2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Because NO man is perfect—Salvation to ALL is by Grace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Salvation is NOT by Grace ONLY—Eph. 2:8-10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There are limits of grace—extended to all—Titus 2:11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Grace’s boundary/conditions set by the one wronged</a:t>
            </a:r>
          </a:p>
          <a:p>
            <a:pPr lvl="4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</a:t>
            </a:r>
            <a:r>
              <a:rPr lang="en-US" sz="26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 Titus 2:11 but look at 2:12-14</a:t>
            </a:r>
            <a:endParaRPr lang="en-US" sz="32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821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Summary Truths About Grace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12372" y="1602658"/>
            <a:ext cx="10379089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2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Because NO man is perfect—Salvation to ALL is by Grace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Salvation is NOT by Grace ONLY—Eph. 2:8-10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There are limits of grace—extended to all—Titus 2:11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Grace’s boundary/conditions set by the one wronged</a:t>
            </a:r>
          </a:p>
          <a:p>
            <a:pPr lvl="4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</a:t>
            </a: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 Titus 2:11 but look at 2:12-14</a:t>
            </a:r>
            <a:endParaRPr lang="en-US" sz="2600" b="1" dirty="0">
              <a:solidFill>
                <a:srgbClr val="FFFF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4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-   Jericho=gift (grace/favor) rece</a:t>
            </a:r>
            <a:r>
              <a:rPr lang="en-US" sz="26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ption had conditional</a:t>
            </a:r>
            <a:endParaRPr lang="en-US" sz="32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042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Summary Truths About Grace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12372" y="1602658"/>
            <a:ext cx="1037908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2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Because NO man is perfect—Salvation to ALL is by Grace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Salvation is NOT by Grace ONLY—Eph. 2:8-10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There are limits of grace—extended to all—Titus 2:11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Grace’s boundary/conditions set by the one wronged</a:t>
            </a:r>
          </a:p>
          <a:p>
            <a:pPr lvl="4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</a:t>
            </a: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 Titus 2:11 but look at 2:12-14</a:t>
            </a:r>
          </a:p>
          <a:p>
            <a:pPr lvl="4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-   Jericho=gift (grace/favor) rece</a:t>
            </a: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ption had conditional</a:t>
            </a:r>
            <a:endParaRPr lang="en-US" sz="2600" b="1" dirty="0">
              <a:solidFill>
                <a:srgbClr val="FFFF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4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6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-  Jericho shows the close connection of grace/faith/obedience</a:t>
            </a:r>
            <a:endParaRPr lang="en-US" sz="32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689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1887</Words>
  <Application>Microsoft Office PowerPoint</Application>
  <PresentationFormat>Widescreen</PresentationFormat>
  <Paragraphs>230</Paragraphs>
  <Slides>33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Cambria</vt:lpstr>
      <vt:lpstr>Office Theme</vt:lpstr>
      <vt:lpstr> Decoding Justification by Works   Lesson Five:  Faith Defined and Illustrated   Palm Beach Lakes   Dan Jenkins </vt:lpstr>
      <vt:lpstr>Summary Truths About Grace</vt:lpstr>
      <vt:lpstr>Summary Truths About Grace</vt:lpstr>
      <vt:lpstr>Summary Truths About Grace</vt:lpstr>
      <vt:lpstr>Summary Truths About Grace</vt:lpstr>
      <vt:lpstr>Summary Truths About Grace</vt:lpstr>
      <vt:lpstr>Summary Truths About Grace</vt:lpstr>
      <vt:lpstr>Summary Truths About Grace</vt:lpstr>
      <vt:lpstr>Summary Truths About Grace</vt:lpstr>
      <vt:lpstr>Summary Truths About Grace</vt:lpstr>
      <vt:lpstr>Understanding Faith—Illustrated</vt:lpstr>
      <vt:lpstr>Understanding Faith—Illustrated</vt:lpstr>
      <vt:lpstr>Understanding Faith—Illustrated</vt:lpstr>
      <vt:lpstr>Understanding Faith—Illustrated</vt:lpstr>
      <vt:lpstr>Understanding Faith—Illustrated</vt:lpstr>
      <vt:lpstr>Understanding Faith—Illustrated</vt:lpstr>
      <vt:lpstr>Understanding Faith—Illustrated</vt:lpstr>
      <vt:lpstr>Understanding Faith—Illustrated</vt:lpstr>
      <vt:lpstr>Understanding Faith—Illustrated</vt:lpstr>
      <vt:lpstr>Understanding Faith—Definition</vt:lpstr>
      <vt:lpstr>Understanding Faith—Definition</vt:lpstr>
      <vt:lpstr>Understanding Faith—Definition</vt:lpstr>
      <vt:lpstr>Understanding Faith—Definition</vt:lpstr>
      <vt:lpstr>Understanding Faith—God Is </vt:lpstr>
      <vt:lpstr>Understanding Faith—God Is </vt:lpstr>
      <vt:lpstr>Understanding Faith—God Is </vt:lpstr>
      <vt:lpstr>Understanding Faith—God Is </vt:lpstr>
      <vt:lpstr>Understanding Faith—God Is </vt:lpstr>
      <vt:lpstr>Understanding Faith—God Is </vt:lpstr>
      <vt:lpstr>Understanding Faith—God Is </vt:lpstr>
      <vt:lpstr>Understanding Faith—God Is </vt:lpstr>
      <vt:lpstr>Understanding Faith—God Is </vt:lpstr>
      <vt:lpstr>Understanding Faith—He Rewards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Operator</cp:lastModifiedBy>
  <cp:revision>100</cp:revision>
  <cp:lastPrinted>2023-01-15T12:51:24Z</cp:lastPrinted>
  <dcterms:modified xsi:type="dcterms:W3CDTF">2023-01-15T13:54:54Z</dcterms:modified>
</cp:coreProperties>
</file>