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1560" r:id="rId3"/>
    <p:sldId id="1593" r:id="rId4"/>
    <p:sldId id="1594" r:id="rId5"/>
    <p:sldId id="1595" r:id="rId6"/>
    <p:sldId id="1596" r:id="rId7"/>
    <p:sldId id="1598" r:id="rId8"/>
    <p:sldId id="1599" r:id="rId9"/>
    <p:sldId id="1600" r:id="rId10"/>
    <p:sldId id="1601" r:id="rId11"/>
    <p:sldId id="1592" r:id="rId12"/>
    <p:sldId id="1602" r:id="rId13"/>
    <p:sldId id="1603" r:id="rId14"/>
    <p:sldId id="1604" r:id="rId15"/>
    <p:sldId id="1605" r:id="rId16"/>
    <p:sldId id="1606" r:id="rId17"/>
    <p:sldId id="1607" r:id="rId18"/>
    <p:sldId id="1578" r:id="rId19"/>
    <p:sldId id="1608" r:id="rId20"/>
    <p:sldId id="1610" r:id="rId21"/>
    <p:sldId id="1613" r:id="rId22"/>
    <p:sldId id="1614" r:id="rId23"/>
    <p:sldId id="1615" r:id="rId24"/>
    <p:sldId id="1616" r:id="rId25"/>
    <p:sldId id="1617" r:id="rId26"/>
    <p:sldId id="1612" r:id="rId27"/>
    <p:sldId id="1618" r:id="rId28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44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7722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1830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13702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299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15655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74119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47798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4232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659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4424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000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17522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64420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15413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11188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6559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2922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7689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149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4221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5181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4572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1357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8603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227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62127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Decoding Justification by Works</a:t>
            </a:r>
            <a:br>
              <a:rPr lang="en-US" sz="6000" b="1" dirty="0"/>
            </a:b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4000" b="1" i="1" dirty="0"/>
              <a:t>Lesson Four: Grace and Understanding Faith</a:t>
            </a:r>
            <a:br>
              <a:rPr lang="en-US" sz="4000" b="1" i="1" dirty="0"/>
            </a:br>
            <a:r>
              <a:rPr lang="en-US" sz="1200" b="1" i="1" dirty="0"/>
              <a:t> </a:t>
            </a:r>
            <a:br>
              <a:rPr lang="en-US" sz="1200" b="1" dirty="0"/>
            </a:br>
            <a:r>
              <a:rPr lang="en-US" sz="3600" b="1" dirty="0"/>
              <a:t>Palm Beach Lakes</a:t>
            </a:r>
            <a:br>
              <a:rPr lang="en-US" sz="4400" b="1" dirty="0"/>
            </a:br>
            <a:r>
              <a:rPr lang="en-US" sz="2400" b="1" dirty="0"/>
              <a:t> </a:t>
            </a:r>
            <a:br>
              <a:rPr lang="en-US" sz="4400" b="1" dirty="0"/>
            </a:br>
            <a:r>
              <a:rPr lang="en-US" sz="2800" b="1" dirty="0"/>
              <a:t>Dan Jenkins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298163" y="6113695"/>
            <a:ext cx="5659114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December 2022-February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 Jericho=gift (grace/favor) rece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ption had conditional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Jericho shows the close connection of grace/faith/obedience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lvl="4" indent="-457200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Today we look at FAITH to u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nderstand grace/faith/works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883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947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71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805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faith chapter—Hebrews 11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74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faith chapter—Hebrews 11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Faith is substance and evidence of hope and beliefs (v. 1)</a:t>
            </a:r>
          </a:p>
        </p:txBody>
      </p:sp>
    </p:spTree>
    <p:extLst>
      <p:ext uri="{BB962C8B-B14F-4D97-AF65-F5344CB8AC3E}">
        <p14:creationId xmlns:p14="http://schemas.microsoft.com/office/powerpoint/2010/main" val="3693429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faith chapter—Hebrews 11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substance and evidence of hope and beliefs (v. 1)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come to our Creator we MUST believe He is; He reward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463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faith chapter—Hebrews 11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substance and evidence of hope and beliefs (v. 1)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To come to our Creator we MUST believe He is; He reward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This chapter shows that faith is TRUSTING and OBEDIENCE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642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00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38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44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</p:txBody>
      </p:sp>
    </p:spTree>
    <p:extLst>
      <p:ext uri="{BB962C8B-B14F-4D97-AF65-F5344CB8AC3E}">
        <p14:creationId xmlns:p14="http://schemas.microsoft.com/office/powerpoint/2010/main" val="4040999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evidence is so overwhelming even pagan see it</a:t>
            </a:r>
          </a:p>
          <a:p>
            <a:pPr lvl="3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61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49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46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rest of the Bible is evidence of the fact He speaks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429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rest of the Bible is evidence of the fact He speaks 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Jesus is a historical person and He is God’s Prophet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469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rest of the Bible is evidence of the fact He speaks 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Jesus is a historical person and He is God’s Prophet 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CAUTION: “Reading this book will produce faith”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75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Faith—He Rewards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NOTES FOR WORKS: God rewards those how obey WORK</a:t>
            </a:r>
          </a:p>
          <a:p>
            <a:pPr marL="288925" lvl="4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Thou shalt worship the Lord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And Him only shalt thou serve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Worship and Service is defined (not a mountain, but by truth)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Service (works) will be judged—every words; judged by their works ; give account of things done (works)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FINAL LESSONS Illustrations of faith/works/grace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695B0D-44E3-0518-ECB1-7000F68504D6}"/>
              </a:ext>
            </a:extLst>
          </p:cNvPr>
          <p:cNvCxnSpPr>
            <a:cxnSpLocks/>
          </p:cNvCxnSpPr>
          <p:nvPr/>
        </p:nvCxnSpPr>
        <p:spPr>
          <a:xfrm>
            <a:off x="367748" y="0"/>
            <a:ext cx="0" cy="39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77CAAE-93CD-4D5D-4BC6-9BCC06C5FEDF}"/>
              </a:ext>
            </a:extLst>
          </p:cNvPr>
          <p:cNvCxnSpPr>
            <a:cxnSpLocks/>
          </p:cNvCxnSpPr>
          <p:nvPr/>
        </p:nvCxnSpPr>
        <p:spPr>
          <a:xfrm>
            <a:off x="141552" y="152571"/>
            <a:ext cx="11681236" cy="63957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E46307-9F8F-2A7B-57DB-7B106E756EE0}"/>
              </a:ext>
            </a:extLst>
          </p:cNvPr>
          <p:cNvCxnSpPr>
            <a:cxnSpLocks/>
          </p:cNvCxnSpPr>
          <p:nvPr/>
        </p:nvCxnSpPr>
        <p:spPr>
          <a:xfrm flipH="1">
            <a:off x="141552" y="152571"/>
            <a:ext cx="11833636" cy="63957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853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NO man is perfect—Salvation to ALL is by Grace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5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  <a:tab pos="1490663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5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 are limits of grace—extended to all—Titus 2:11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48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2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 Jericho=gift (grace/favor) rece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ption had conditional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4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 Jericho=gift (grace/favor) rece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ption had conditional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Jericho shows the close connection of grace/faith/obedience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89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1367</Words>
  <Application>Microsoft Office PowerPoint</Application>
  <PresentationFormat>Widescreen</PresentationFormat>
  <Paragraphs>180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Cambria</vt:lpstr>
      <vt:lpstr>Office Theme</vt:lpstr>
      <vt:lpstr> Decoding Justification by Works   Lesson Four: Grace and Understanding Faith   Palm Beach Lakes   Dan Jenkins 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Understanding Faith—Definition</vt:lpstr>
      <vt:lpstr>Understanding Faith—Definition</vt:lpstr>
      <vt:lpstr>Understanding Faith—Definition</vt:lpstr>
      <vt:lpstr>Understanding Faith—Definition</vt:lpstr>
      <vt:lpstr>Understanding Faith—Definition</vt:lpstr>
      <vt:lpstr>Understanding Faith—Definition</vt:lpstr>
      <vt:lpstr>Understanding Faith—Definition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Faith—He Rewards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97</cp:revision>
  <cp:lastPrinted>2023-01-08T12:09:20Z</cp:lastPrinted>
  <dcterms:modified xsi:type="dcterms:W3CDTF">2023-01-08T13:54:20Z</dcterms:modified>
</cp:coreProperties>
</file>