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1" r:id="rId4"/>
    <p:sldId id="262" r:id="rId5"/>
    <p:sldId id="263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onstantia" panose="02030602050306030303" pitchFamily="18" charset="0"/>
      <p:regular r:id="rId15"/>
      <p:bold r:id="rId16"/>
      <p:italic r:id="rId17"/>
      <p:boldItalic r:id="rId18"/>
    </p:embeddedFont>
    <p:embeddedFont>
      <p:font typeface="Constantine" panose="00000500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582" autoAdjust="0"/>
  </p:normalViewPr>
  <p:slideViewPr>
    <p:cSldViewPr snapToGrid="0">
      <p:cViewPr varScale="1">
        <p:scale>
          <a:sx n="91" d="100"/>
          <a:sy n="91" d="100"/>
        </p:scale>
        <p:origin x="13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9FEC-5AF5-410C-B83A-E3FF6EFF9C64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D52B1-7D9A-4A65-B60B-280E5B742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D52B1-7D9A-4A65-B60B-280E5B742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5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D52B1-7D9A-4A65-B60B-280E5B742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5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D52B1-7D9A-4A65-B60B-280E5B742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7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91AA-5C55-DC34-B4DB-75238D49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2EAF8-ACFA-5E6D-4000-E86A5C007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80B2-DCDF-BB30-647F-9C7D9944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DAC3-CED5-9FAA-590B-0F2DBC5D2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EA1E6-FE0E-0C67-E22B-897E2F4A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D6A0-8460-4200-E7A4-FB58FBF4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B78D1-35C6-B81E-4503-454F834BC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026F2-46C4-D9E1-0717-97C977D5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1E4D9-1014-9D03-C663-8D2BD40DF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C08F9-52B4-1B35-DF15-A50CE412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E342B-70DE-C8AA-E985-C01887160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9BDE7-0408-1124-2708-600F4489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8D14-8778-B0A1-6725-563F6996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D3DAF-CCFE-24E1-A404-7193FAB1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48E84-3514-7C72-2BD4-AD411F4F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30BF8-D00C-98CF-35D8-7232F2AA1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D52D-D235-0B92-AA91-79620F81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C574-6D0D-B21B-7A39-DC685CE1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98687-D6B7-C8F8-11A8-2BD735F8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02DA-CC75-ECE3-851E-19457D0F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1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D883-1E20-1048-C9AF-0F6A06E0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CA9F1-5D9F-4345-F61F-9D9D4DDA2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497D1-0138-C1DC-01D1-6C96321F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2DB96-5376-EC1A-71E5-6DD044D2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9B2D4-C048-8390-2394-A937FDBF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0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DEF7-F823-7942-1A50-84D487EE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6FA4-6729-750A-7B81-9A62BAEE3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57F4A-A903-50AC-9A93-C0DD431AD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F6E3-08A2-79AA-0628-BA79B45C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A2C4A-9D62-3BA1-55FD-CE1770586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476D-9B48-8293-93C3-8D47E8FD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C456-557B-70F8-F403-A14AD223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01810-E82E-D93F-186C-B0D099101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731D-1E8B-826C-EA03-5076EFC4CB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94A19-F41D-E692-7025-C79DE5102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3A3EE-5159-FB07-D68A-01988B93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6DE89E-9950-A9CD-293C-47D541B4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F2EB52-A0F1-D7C0-F328-05A8318B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41505-53F5-36B3-7BAF-2B61863A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1B51-2F55-47F3-37A3-A60596D9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AAEAE-640D-1A61-74EA-906B514A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83DA0-8257-36D4-2590-AAE8BFC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7267C-E218-BD2D-E24D-A64B6622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FE915-9F94-06C0-C341-9A13ED7C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93B000-B0F3-B62D-A600-B7893DEC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7077-1BC6-CD84-D218-0B3E3278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98DC0-6841-1849-4CEA-EFFBB6A76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92D1-A737-91A2-F8EE-C7880F6A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C29A8-26C7-C6C3-EE67-8708C5D40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E168D-F9FF-6FA8-0CFA-18C404F8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A1F32-4EFF-FE34-9FE0-AF8BE336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2E1B4-7E1D-1088-E3D4-955040E1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75A9-425A-440B-72F5-63B9BB310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FB8CC-D3D1-4E55-0AA2-B38BDFEC4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8DEA-EAE4-9BEC-6122-1D053D8AA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2E0C4-E3D8-A77F-2D44-F9DDEB7A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B6C97-5996-3D14-8C9F-547A91F8E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092-9A39-596F-8388-110CF77F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3F4045-8584-E86C-BB80-C80B766F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AD05B-30F0-5154-50B1-957D2A68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6845-657C-63C7-8402-4CDC9D229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10C01-54B9-441D-8C4C-B88E9AD3EB0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A5D6E-5914-2E82-5F4B-C3EAFA0F6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E2E91-E22E-F1CD-AAE2-CB8F1EC9C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F4D7-3582-4374-9BA9-0206D0E66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6765-C858-52A6-F492-857E0DCF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41" y="1113309"/>
            <a:ext cx="11316831" cy="1934423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ne" panose="00000500000000000000" pitchFamily="2" charset="0"/>
              </a:rPr>
              <a:t>Deuteronomy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8F8A-E6DD-26F4-4811-93D181BC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1553"/>
            <a:ext cx="9144000" cy="106954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The Second Giving of the Law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89C94-CEF2-F0DE-B4F3-C3F0AA1ADD07}"/>
              </a:ext>
            </a:extLst>
          </p:cNvPr>
          <p:cNvCxnSpPr/>
          <p:nvPr/>
        </p:nvCxnSpPr>
        <p:spPr>
          <a:xfrm>
            <a:off x="1086416" y="2785195"/>
            <a:ext cx="9967865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A Brief Background to the Speech 1:1-4</a:t>
            </a:r>
          </a:p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The Speech 1:5-26:19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Historical Prologue 1:5-4:49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Law 5-26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Commandments 5-6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Relationship between God and Israel 7-11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Many Commandments 12-26</a:t>
            </a:r>
          </a:p>
          <a:p>
            <a:pPr marL="571500" indent="-571500">
              <a:buAutoNum type="romanUcPeriod" startAt="3"/>
            </a:pPr>
            <a:r>
              <a:rPr lang="en-US" dirty="0">
                <a:latin typeface="Constantia" panose="02030602050306030303" pitchFamily="18" charset="0"/>
              </a:rPr>
              <a:t>The Epilogue of the Speech 27-32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Curses and Blessings 27-30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Look to the Future 31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Song for the Future 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Final Blessing 33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Death of a Prophet 34</a:t>
            </a:r>
          </a:p>
        </p:txBody>
      </p:sp>
    </p:spTree>
    <p:extLst>
      <p:ext uri="{BB962C8B-B14F-4D97-AF65-F5344CB8AC3E}">
        <p14:creationId xmlns:p14="http://schemas.microsoft.com/office/powerpoint/2010/main" val="20446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Great Relationship Between God and Israel 7:1-11:32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Call to Holiness 7:1-11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The Promises of God’s Covenant 7:12-26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Constantia" panose="02030602050306030303" pitchFamily="18" charset="0"/>
              </a:rPr>
              <a:t>The Covenant Relationship 7:12-16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lphaLcPeriod"/>
            </a:pPr>
            <a:r>
              <a:rPr lang="en-US" sz="2800" dirty="0">
                <a:latin typeface="Constantia" panose="02030602050306030303" pitchFamily="18" charset="0"/>
              </a:rPr>
              <a:t>God’s Power Remembered 7:17-26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Remember 8:1-10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If You Forget 8:11-20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Not for Your Righteousness 9:1-6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Remember Your Stubbornness 9:7-29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Great Relationship Between God and Israel 7:1-11:32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3200" dirty="0">
                <a:latin typeface="Constantia" panose="02030602050306030303" pitchFamily="18" charset="0"/>
              </a:rPr>
              <a:t>The Authority Over the People 10:1-11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3200" dirty="0">
                <a:latin typeface="Constantia" panose="02030602050306030303" pitchFamily="18" charset="0"/>
              </a:rPr>
              <a:t>What Does the Lord Require? 10:12-22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3200" dirty="0">
                <a:latin typeface="Constantia" panose="02030602050306030303" pitchFamily="18" charset="0"/>
              </a:rPr>
              <a:t>Reward of Obedience 11:1-12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3200" dirty="0">
                <a:latin typeface="Constantia" panose="02030602050306030303" pitchFamily="18" charset="0"/>
              </a:rPr>
              <a:t>Second Part of the Shema 11:13-25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en-US" sz="3200" dirty="0">
                <a:latin typeface="Constantia" panose="02030602050306030303" pitchFamily="18" charset="0"/>
              </a:rPr>
              <a:t>Blessing and a Curse 11:26-32</a:t>
            </a:r>
          </a:p>
        </p:txBody>
      </p:sp>
    </p:spTree>
    <p:extLst>
      <p:ext uri="{BB962C8B-B14F-4D97-AF65-F5344CB8AC3E}">
        <p14:creationId xmlns:p14="http://schemas.microsoft.com/office/powerpoint/2010/main" val="25651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A Brief Background to the Speech 1:1-4</a:t>
            </a:r>
          </a:p>
          <a:p>
            <a:pPr marL="571500" indent="-571500">
              <a:buAutoNum type="romanUcPeriod"/>
            </a:pPr>
            <a:r>
              <a:rPr lang="en-US" dirty="0">
                <a:latin typeface="Constantia" panose="02030602050306030303" pitchFamily="18" charset="0"/>
              </a:rPr>
              <a:t>The Speech 1:5-26:19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Historical Prologue 1:5-4:49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Law 5-26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Commandments 5-6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Great Relationship between God and Israel 7-11</a:t>
            </a:r>
          </a:p>
          <a:p>
            <a:pPr marL="1428750" lvl="2" indent="-514350">
              <a:buAutoNum type="arabicPeriod"/>
            </a:pPr>
            <a:r>
              <a:rPr lang="en-US" sz="2400" dirty="0">
                <a:latin typeface="Constantia" panose="02030602050306030303" pitchFamily="18" charset="0"/>
              </a:rPr>
              <a:t>The Many Commandments 12-26</a:t>
            </a:r>
          </a:p>
          <a:p>
            <a:pPr marL="571500" indent="-571500">
              <a:buAutoNum type="romanUcPeriod" startAt="3"/>
            </a:pPr>
            <a:r>
              <a:rPr lang="en-US" dirty="0">
                <a:latin typeface="Constantia" panose="02030602050306030303" pitchFamily="18" charset="0"/>
              </a:rPr>
              <a:t>The Epilogue of the Speech 27-32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Curses and Blessings 27-30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Look to the Future 31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Song for the Future 32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A Final Blessing 33</a:t>
            </a:r>
          </a:p>
          <a:p>
            <a:pPr marL="971550" lvl="1" indent="-514350">
              <a:buAutoNum type="alphaUcPeriod"/>
            </a:pPr>
            <a:r>
              <a:rPr lang="en-US" dirty="0">
                <a:latin typeface="Constantia" panose="02030602050306030303" pitchFamily="18" charset="0"/>
              </a:rPr>
              <a:t>The Death of a Prophet 34</a:t>
            </a:r>
          </a:p>
        </p:txBody>
      </p:sp>
    </p:spTree>
    <p:extLst>
      <p:ext uri="{BB962C8B-B14F-4D97-AF65-F5344CB8AC3E}">
        <p14:creationId xmlns:p14="http://schemas.microsoft.com/office/powerpoint/2010/main" val="3466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7F63-6496-2AD8-1AC1-72BF9233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560"/>
          </a:xfrm>
        </p:spPr>
        <p:txBody>
          <a:bodyPr/>
          <a:lstStyle/>
          <a:p>
            <a:r>
              <a:rPr lang="en-US" dirty="0">
                <a:latin typeface="Constantine" panose="00000500000000000000" pitchFamily="2" charset="0"/>
              </a:rPr>
              <a:t>The Speech 1:5-26:19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9E35-88DF-536A-4B67-7CB35AC5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1560"/>
            <a:ext cx="12192000" cy="591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onstantia" panose="02030602050306030303" pitchFamily="18" charset="0"/>
              </a:rPr>
              <a:t>The Many Commandments 12-26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Laws Concerning the Sanctuary 12:1-32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Warnings Against Sources of Apostacy 13:1-18</a:t>
            </a:r>
          </a:p>
        </p:txBody>
      </p:sp>
    </p:spTree>
    <p:extLst>
      <p:ext uri="{BB962C8B-B14F-4D97-AF65-F5344CB8AC3E}">
        <p14:creationId xmlns:p14="http://schemas.microsoft.com/office/powerpoint/2010/main" val="43965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241</Words>
  <Application>Microsoft Office PowerPoint</Application>
  <PresentationFormat>Widescreen</PresentationFormat>
  <Paragraphs>54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Constantine</vt:lpstr>
      <vt:lpstr>Arial</vt:lpstr>
      <vt:lpstr>Constantia</vt:lpstr>
      <vt:lpstr>Calibri</vt:lpstr>
      <vt:lpstr>Office Theme</vt:lpstr>
      <vt:lpstr>Deuteronomy</vt:lpstr>
      <vt:lpstr>Outline</vt:lpstr>
      <vt:lpstr>The Speech 1:5-26:19</vt:lpstr>
      <vt:lpstr>The Speech 1:5-26:19</vt:lpstr>
      <vt:lpstr>Outline</vt:lpstr>
      <vt:lpstr>The Speech 1:5-26:19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Josh Blackmer</cp:lastModifiedBy>
  <cp:revision>17</cp:revision>
  <dcterms:created xsi:type="dcterms:W3CDTF">2022-12-19T19:47:41Z</dcterms:created>
  <dcterms:modified xsi:type="dcterms:W3CDTF">2023-01-11T22:11:07Z</dcterms:modified>
</cp:coreProperties>
</file>