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1560" r:id="rId3"/>
    <p:sldId id="1578" r:id="rId4"/>
    <p:sldId id="1579" r:id="rId5"/>
    <p:sldId id="1580" r:id="rId6"/>
    <p:sldId id="1582" r:id="rId7"/>
    <p:sldId id="1575" r:id="rId8"/>
    <p:sldId id="1583" r:id="rId9"/>
    <p:sldId id="1584" r:id="rId10"/>
    <p:sldId id="1585" r:id="rId11"/>
    <p:sldId id="1586" r:id="rId12"/>
    <p:sldId id="1587" r:id="rId13"/>
    <p:sldId id="1588" r:id="rId14"/>
    <p:sldId id="1576" r:id="rId15"/>
    <p:sldId id="1577" r:id="rId16"/>
    <p:sldId id="1589" r:id="rId17"/>
    <p:sldId id="1590" r:id="rId18"/>
    <p:sldId id="1591" r:id="rId19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 autoAdjust="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19168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1107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8241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26757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84698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62654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18034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1585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0100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442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4232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2438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5724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1740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9186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9860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6119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62127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Decoding Justification by Works</a:t>
            </a:r>
            <a:br>
              <a:rPr lang="en-US" sz="6000" b="1" dirty="0"/>
            </a:br>
            <a:r>
              <a:rPr lang="en-US" sz="1400" b="1" dirty="0"/>
              <a:t> </a:t>
            </a:r>
            <a:br>
              <a:rPr lang="en-US" sz="1400" b="1" dirty="0"/>
            </a:br>
            <a:r>
              <a:rPr lang="en-US" sz="4000" b="1" i="1" dirty="0"/>
              <a:t>Lesson Three: Grace Illustrated</a:t>
            </a:r>
            <a:br>
              <a:rPr lang="en-US" sz="4000" b="1" i="1" dirty="0"/>
            </a:br>
            <a:r>
              <a:rPr lang="en-US" sz="1200" b="1" i="1" dirty="0"/>
              <a:t> </a:t>
            </a:r>
            <a:br>
              <a:rPr lang="en-US" sz="1200" b="1" dirty="0"/>
            </a:br>
            <a:r>
              <a:rPr lang="en-US" sz="3600" b="1" dirty="0"/>
              <a:t>Palm Beach Lakes</a:t>
            </a:r>
            <a:br>
              <a:rPr lang="en-US" sz="4400" b="1" dirty="0"/>
            </a:br>
            <a:r>
              <a:rPr lang="en-US" sz="2400" b="1" dirty="0"/>
              <a:t> </a:t>
            </a:r>
            <a:br>
              <a:rPr lang="en-US" sz="4400" b="1" dirty="0"/>
            </a:br>
            <a:r>
              <a:rPr lang="en-US" sz="2800" b="1" dirty="0"/>
              <a:t>Dan Jenkins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298163" y="6113695"/>
            <a:ext cx="5659114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December 2022-February 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334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Letting God Define Grace—Jacob &amp; Esau</a:t>
            </a: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“Grace” found four times (Gen. 32:5; 33:8, 10, 15) in this story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special relationship between twins, was marred by actions of Jacob in “stealing” by the birthright and the blessing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Jacob was at least 40 when he fled (Gen. 26:34) and at least 60  when he returned (40+7+7+6)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507514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Letting God Define Grace—Jacob &amp; Esau</a:t>
            </a: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“Grace” found four times (Gen. 32:5; 33:8, 10, 15) in this story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special relationship between twins, was marred by actions of Jacob in “stealing” by the birthright and the blessing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Jacob was at least 40 when he fled (Gen. 26:34) and at least 60  when he returned (40+7+7+6)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 sought grace before he arrived (32:5; 33:8)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3378287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4452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Letting God Define Grace—Jacob &amp; Esau</a:t>
            </a: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“Grace” found four times (Gen. 32:5; 33:8, 10, 15) in this story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special relationship between twins, was marred by actions of Jacob in “stealing” by the birthright and the blessing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Jacob was at least 40 when he fled (Gen. 26:34) and at least 60  when he returned (40+7+7+6)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 sought grace before he arrived (32:5; 33:8)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Jacob saw the face of Esau as the face of God (Gen. 33:10)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1003836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5003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Letting God Define Grace—Jacob &amp; Esau</a:t>
            </a: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“Grace” found four times (Gen. 32:5; 33:8, 10, 15) in this story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special relationship between twins, was marred by actions of Jacob in “stealing” by the birthright and the blessing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Jacob was at least 40 when he fled (Gen. 26:34) and at least 60  when he returned (40+7+7+6)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 sought grace before he arrived (32:5; 33:8)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Jacob saw the face of Esau as the face of God (Gen. 33:10)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 wanted the relationship to be “just as if” wrong never done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86876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4026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Letting God Define Grace—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Ruth and Esther</a:t>
            </a:r>
          </a:p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(Time does not permit a detailed study of grace in these two stories—included to encourage deeper study)</a:t>
            </a:r>
            <a:endParaRPr lang="en-US" i="1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a deeper study, look at the word grace (favor) found in the book of Ruth and the story of Esther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Ruth 2:2, 10, 13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Esther 2:9, 15, 17;  5:2, 8;  7:3; 8:5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1457200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Companion Words for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Used to Understand Grace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3296691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Companion Words for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Used to Understand Grace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Jacob/Esau shows grace involves recreated life “just as if” (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justify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our sin before God never happened=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justification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1833239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3721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Companion Words for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Used to Understand Grace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Jacob/Esau shows grace involves recreated life “just as if” (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justify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our sin before God never happened=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justification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 is tied to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Mercy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Simple definition is grace (favor) given when we did not deserve that favor from God.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Mercy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very close in meaning and emphasized God NOT giving us what we do DESERVE—punishment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1010295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473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Companion Words for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Used to Understand Grace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Jacob/Esau shows grace involves recreated life “just as if” (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justify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our sin before God never happened=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justification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 is tied to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Mercy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Simple definition is grace (favor) given when we did not deserve that favor from God.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Mercy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very close in meaning and emphasized God NOT giving us what we do DESERVE—punishment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thief on the cross vividly shows how much God longs to treat us as if we never wronged; God is love and God is gracious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69590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Lesson One/Two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introduced three vital words—grace, faith, works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44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Lesson One/Two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introduced three vital words—grace, faith, works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know the word grace (unmerited favor) but Bible stories “…show </a:t>
            </a:r>
            <a:r>
              <a:rPr lang="en-US" sz="3200" b="1" strike="sngStrike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faith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grace by our works” (James 2:18)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60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Lesson One/Two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introduced three vital words—grace, faith, works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know the word grace (unmerited favor) but Bible stories “…show </a:t>
            </a:r>
            <a:r>
              <a:rPr lang="en-US" sz="3200" b="1" strike="sngStrike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faith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grace by our works” (James 2:18)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Last week looked at faith/grace/works in the life of Noah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44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Lesson One/Two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introduced three vital words—grace, faith, works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know the word grace (unmerited favor) but Bible stories “…show </a:t>
            </a:r>
            <a:r>
              <a:rPr lang="en-US" sz="3200" b="1" strike="sngStrike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faith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grace by our works” (James 2:18)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Last week looked at faith/grace/works in the life of Noah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week we continue to look at other stories about grace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839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Lesson One/Two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introduced three vital words—grace, faith, works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know the word grace (unmerited favor) but Bible stories “…show </a:t>
            </a:r>
            <a:r>
              <a:rPr lang="en-US" sz="3200" b="1" strike="sngStrike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faith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grace by our works” (James 2:18)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Last week looked at faith/grace/works in the life of Noah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week we continue to look at other stories about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begin looking again at grace between Jacob and Esau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162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Letting God Define Grace—Jacob &amp; Esau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2154974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Letting God Define Grace—Jacob &amp; Esau</a:t>
            </a: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“Grace” found four times (Gen. 32:5; 33:8, 10, 15) in this story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877348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533085"/>
            <a:ext cx="10552922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Letting God Define Grace—Jacob &amp; Esau</a:t>
            </a:r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“Grace” found four times (Gen. 32:5; 33:8, 10, 15) in this story</a:t>
            </a:r>
          </a:p>
          <a:p>
            <a:pPr marL="288925" lvl="3" indent="-288925" algn="just" defTabSz="457200">
              <a:spcAft>
                <a:spcPts val="7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special relationship between twins, was marred by actions of Jacob in “stealing” by the birthright and the blessing</a:t>
            </a:r>
            <a:endParaRPr lang="en-US" sz="3000" b="1" i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86;p14">
            <a:extLst>
              <a:ext uri="{FF2B5EF4-FFF2-40B4-BE49-F238E27FC236}">
                <a16:creationId xmlns:a16="http://schemas.microsoft.com/office/drawing/2014/main" id="{07957928-8758-417A-917A-4ACFB89646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Decoding Justification by Wor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1604848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1097</Words>
  <Application>Microsoft Office PowerPoint</Application>
  <PresentationFormat>Widescreen</PresentationFormat>
  <Paragraphs>87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</vt:lpstr>
      <vt:lpstr>Office Theme</vt:lpstr>
      <vt:lpstr> Decoding Justification by Works   Lesson Three: Grace Illustrated   Palm Beach Lakes   Dan Jenkins </vt:lpstr>
      <vt:lpstr>Review of Lesson One/Two</vt:lpstr>
      <vt:lpstr>Review of Lesson One/Two</vt:lpstr>
      <vt:lpstr>Review of Lesson One/Two</vt:lpstr>
      <vt:lpstr>Review of Lesson One/Two</vt:lpstr>
      <vt:lpstr>Review of Lesson One/Two</vt:lpstr>
      <vt:lpstr>Decoding Justification by Works</vt:lpstr>
      <vt:lpstr>Decoding Justification by Works</vt:lpstr>
      <vt:lpstr>Decoding Justification by Works</vt:lpstr>
      <vt:lpstr>Decoding Justification by Works</vt:lpstr>
      <vt:lpstr>Decoding Justification by Works</vt:lpstr>
      <vt:lpstr>Decoding Justification by Works</vt:lpstr>
      <vt:lpstr>Decoding Justification by Works</vt:lpstr>
      <vt:lpstr>Decoding Justification by Works</vt:lpstr>
      <vt:lpstr>Decoding Justification by Works</vt:lpstr>
      <vt:lpstr>Decoding Justification by Works</vt:lpstr>
      <vt:lpstr>Decoding Justification by Works</vt:lpstr>
      <vt:lpstr>Decoding Justification by 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89</cp:revision>
  <cp:lastPrinted>2023-01-01T12:22:23Z</cp:lastPrinted>
  <dcterms:modified xsi:type="dcterms:W3CDTF">2023-01-01T13:55:07Z</dcterms:modified>
</cp:coreProperties>
</file>