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1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Constantine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2044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Great Relationship Between God and Israel 7:1-11:32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Call to Holiness 7:1-11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The Promises of God’s Covenant 7:12-26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Constantia" panose="02030602050306030303" pitchFamily="18" charset="0"/>
              </a:rPr>
              <a:t>The Covenant Relationship 7:12-16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Constantia" panose="02030602050306030303" pitchFamily="18" charset="0"/>
              </a:rPr>
              <a:t>God’s Power Remembered 7:17-26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Remember 8:1-10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If You Forget 8:11-20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Not for Your Righteousness 9:1-6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Remember Your Stubbornness 9:7-29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117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Constantia</vt:lpstr>
      <vt:lpstr>Calibri</vt:lpstr>
      <vt:lpstr>Calibri Light</vt:lpstr>
      <vt:lpstr>Constantine</vt:lpstr>
      <vt:lpstr>Arial</vt:lpstr>
      <vt:lpstr>Office Theme</vt:lpstr>
      <vt:lpstr>Deuteronomy</vt:lpstr>
      <vt:lpstr>Outline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15</cp:revision>
  <dcterms:created xsi:type="dcterms:W3CDTF">2022-12-19T19:47:41Z</dcterms:created>
  <dcterms:modified xsi:type="dcterms:W3CDTF">2023-01-04T20:50:01Z</dcterms:modified>
</cp:coreProperties>
</file>