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8A10-ABFD-D3DE-EC5A-E0C4F433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9D2D-C35F-829B-1232-5FF40B37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5253-BD24-4C3B-B4BF-04A90840295F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5197C-78BB-6AA0-AFD6-197F43C2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24EF3-C8D9-E76C-4822-710805CA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71BB-0C7E-4FF9-8031-ED17D6A3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5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B51E0-AE68-6F7B-F0BC-D401823E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25F08-0DB2-77AA-A694-9793D5E9F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7119D-36C8-E739-62AE-D1BEC54D7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35253-BD24-4C3B-B4BF-04A90840295F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C534-53A0-F15F-68DB-0C6CEBC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5D2D-7F89-2ACB-F66A-54D34A813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71BB-0C7E-4FF9-8031-ED17D6A3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649ADB-BDA1-5432-0EBC-E379997E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7000"/>
              <a:buFont typeface="Cambria"/>
              <a:buNone/>
            </a:pPr>
            <a:br>
              <a:rPr lang="en-US" sz="6000" b="1"/>
            </a:br>
            <a:r>
              <a:rPr lang="en-US" sz="6000" b="1"/>
              <a:t>Decoding Justification by Works</a:t>
            </a:r>
            <a:br>
              <a:rPr lang="en-US" sz="6000" b="1"/>
            </a:br>
            <a:r>
              <a:rPr lang="en-US" sz="1400" b="1"/>
              <a:t> </a:t>
            </a:r>
            <a:br>
              <a:rPr lang="en-US" sz="1400" b="1"/>
            </a:br>
            <a:r>
              <a:rPr lang="en-US" sz="4000" b="1" i="1"/>
              <a:t>Lesson Two: Defining Grace</a:t>
            </a:r>
            <a:br>
              <a:rPr lang="en-US" sz="4000" b="1" i="1"/>
            </a:br>
            <a:r>
              <a:rPr lang="en-US" sz="1200" b="1" i="1"/>
              <a:t> </a:t>
            </a:r>
            <a:br>
              <a:rPr lang="en-US" sz="1200" b="1"/>
            </a:br>
            <a:r>
              <a:rPr lang="en-US" sz="3600" b="1"/>
              <a:t>Palm Beach Lakes</a:t>
            </a:r>
            <a:br>
              <a:rPr lang="en-US" sz="4400" b="1"/>
            </a:br>
            <a:r>
              <a:rPr lang="en-US" sz="2400" b="1"/>
              <a:t> </a:t>
            </a:r>
            <a:br>
              <a:rPr lang="en-US" sz="4400" b="1"/>
            </a:br>
            <a:r>
              <a:rPr lang="en-US" sz="2800" b="1"/>
              <a:t>Dan Jenkins</a:t>
            </a:r>
            <a:br>
              <a:rPr lang="en-US" sz="5400" b="1"/>
            </a:b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DF183-6B28-A8C6-9C7B-349DF70E42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A3CBE5-FB27-1E22-7F7B-BE947452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C7B79-2762-865E-9A83-5BCA216B5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314DA1-4712-B087-208A-E95ABDB0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1C34E-1E7C-E682-800E-5EFA319B3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36F218-3D51-40FC-5546-11DC66E4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C8796-CF6A-0B2D-18A5-8183B9223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2D2883-409B-D169-805E-DB935B5C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1F26F-DEB5-5045-8841-FF1949E5B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B3120-FE3F-B171-4D6A-8AF5BAC8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05890-DF64-A7C5-D92F-77739EC02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6C2949-A835-239E-745B-5FB8C025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E46AF-8C57-EB15-7A1D-E34383990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4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A10C4D-F4CA-7C8E-DC8C-36159E45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8A753-9930-0F17-1BE5-B15CFA21A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1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F2F4DA-D505-2CCE-D4EA-EFDE66F5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5149C-C732-BEAF-D328-2D991583F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40B78-CF99-8D7D-4B68-4A18256A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D54D9-A6D4-9E98-B88F-1CE417486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DCD373-BC66-2AA3-FEC5-06253B57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96DC3-CDCB-20E9-EC52-FB3CC9CE3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96EFE4-B063-23BA-CED0-2973416E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Introduction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18E7C-6B10-2DCD-B8A1-6BB6421FF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5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EE9926-1A52-D09F-4B79-2C81A603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C55E4-5B32-6AF5-B3F2-0311F24AD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8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31879F-812B-B458-BC29-EF1BBA36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25656-F1D3-C0A2-959A-C959161BB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7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B3A466-8074-4C52-EF93-174D4602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12602-8118-C2DF-9B42-D8B539472B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33FF2-D145-F9EB-6E00-C2B51A7E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C480D-E02E-8D11-8F0D-904639538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2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ACAF38-D025-14A9-E671-47CE9A2C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1ED6C-3B1F-6DFD-0D4C-382F1DA3E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F84D0C-C0BD-1565-F148-B8031576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CA256-F01A-D1A1-C313-85D5C9DDE0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C53F10-6621-6456-4813-9A55C8AE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56336-C300-9B76-9E46-BB14C903A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0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384A19-7A3B-D571-BDF2-DD99D8EE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DAE21-BDA3-52E5-DDAD-C20C08F7A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63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40F244-6323-BDA2-D4F3-A496CC92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8FDCC-F4DA-ACBB-D6D4-256EE336F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8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84F9A-BABD-AA7C-922C-33DF0079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B5D72-61E8-A05B-501E-0F70CF120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2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90C946-253C-DC4F-5D20-6F8167F2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F8DAA-2188-554A-7DAD-4B156D467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4F304D-4CAA-5F5E-E1B7-6B079A06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9589F-B0B5-46B7-6E94-B3E5CD8D5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3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01D45B-3FD8-238A-9C44-20857C65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Decoding Justification by Wor</a:t>
            </a:r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ks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F871C-066E-2FFD-C9E1-F1FBC5BAD7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7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202C52-758D-011D-6777-AC46F85B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4409D-1800-31D9-CCAF-952072DA7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1D52A-6219-8E36-27E4-AC2F878D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59452-1AE1-1A53-1E0D-CE50E32CF4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BCC0A-CB44-CD85-79FB-331EF928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744AF-3832-2DAA-4344-3DB6C6943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187F31-3DD6-6372-9ED5-C7F268F2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D79E0-9236-0F39-9D88-129A888C9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4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D4B48F-CB5A-5F1D-971C-50E1CE85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89FA7-2F44-337B-6DBB-B4252471F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4899C9-4042-4D03-F53B-8B2089AB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Review of Lesson One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018D5-3698-4417-4A83-3F642C6DE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Office Theme</vt:lpstr>
      <vt:lpstr> Decoding Justification by Works   Lesson Two: Defining Grace   Palm Beach Lakes   Dan Jenkins </vt:lpstr>
      <vt:lpstr>Introduction</vt:lpstr>
      <vt:lpstr>Review of Lesson One</vt:lpstr>
      <vt:lpstr>Review of Lesson One</vt:lpstr>
      <vt:lpstr>Review of Lesson One</vt:lpstr>
      <vt:lpstr>Review of Lesson One</vt:lpstr>
      <vt:lpstr>Review of Lesson One</vt:lpstr>
      <vt:lpstr>Review of Lesson One</vt:lpstr>
      <vt:lpstr>Review of Lesson One</vt:lpstr>
      <vt:lpstr>Review of Lesson One</vt:lpstr>
      <vt:lpstr>Review of Lesson One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  <vt:lpstr>Decoding Justification by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Justification by Works   Lesson Two: Defining Grace   Palm Beach Lakes   Dan Jenkins</dc:title>
  <dc:creator>Dan Jenkins</dc:creator>
  <cp:lastModifiedBy>Operator</cp:lastModifiedBy>
  <cp:revision>1</cp:revision>
  <dcterms:created xsi:type="dcterms:W3CDTF">2022-12-25T13:20:11Z</dcterms:created>
  <dcterms:modified xsi:type="dcterms:W3CDTF">2022-12-25T13:53:53Z</dcterms:modified>
</cp:coreProperties>
</file>