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5751C-AE50-15F1-0A74-7EAA5A3815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B88777-D316-B211-157A-2978E1ADF8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B1995C-DA07-911E-3070-61EF21186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10A6C-2727-4E08-9989-B23505EE6DC1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DE5EE1-4DCA-5729-C26A-7D3B0BEF2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56FC39-BFA5-8FE4-A1B6-A4DF258F7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B7194-B188-4FF5-92B0-81D5ADE30D9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Text&#10;&#10;Description automatically generated with low confidence">
            <a:extLst>
              <a:ext uri="{FF2B5EF4-FFF2-40B4-BE49-F238E27FC236}">
                <a16:creationId xmlns:a16="http://schemas.microsoft.com/office/drawing/2014/main" id="{724452CA-5D9B-D63D-0A64-E62645F67F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283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ebsite&#10;&#10;Description automatically generated with medium confidence">
            <a:extLst>
              <a:ext uri="{FF2B5EF4-FFF2-40B4-BE49-F238E27FC236}">
                <a16:creationId xmlns:a16="http://schemas.microsoft.com/office/drawing/2014/main" id="{EFA726C7-6BE4-EB07-869C-F653CE63DD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48FAA3-9547-C298-D81D-9EC26286A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465" y="3509318"/>
            <a:ext cx="11648303" cy="3348681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 marL="568325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63370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38953-9E09-EC0C-8980-CCF961A3B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7A4D34-4F38-6D40-CDBF-2F45EC92AC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35B974-4BF0-649A-4637-3769556D1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10A6C-2727-4E08-9989-B23505EE6DC1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2E89A-C949-1548-FD3A-852543663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46CBDF-807D-F828-ECE6-5389778A1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B7194-B188-4FF5-92B0-81D5ADE30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5504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BEA6D-8200-1A3D-9286-04F6EE99D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B6A36E-B00F-464A-CE52-E0E625E7F8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52A4A5-8DD0-E516-6087-6D5797F208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61096C-BC49-113D-0AE3-B5CF4E33A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10A6C-2727-4E08-9989-B23505EE6DC1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EDFC7B-CF06-FE90-BEEB-78C9FF5BD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D6F4CA-4062-4018-23E3-73E3D61AC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B7194-B188-4FF5-92B0-81D5ADE30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0172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DD9A1-80A2-1B39-976F-D2E1E1C6F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956F1F-327F-6A93-9945-B0492F7FC3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3DCCEE-2AF7-FAE1-0BC8-FD25FDA0B0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7294BD-8FEC-3D46-883B-9DCBC30961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6F6251-6A00-ECB7-BD9B-04882AB854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8465DE-285D-BEC9-DE74-E9C0D3D29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10A6C-2727-4E08-9989-B23505EE6DC1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BF23FF-F5E7-F87D-0E07-32EDB1400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1ABF62-4EBE-1690-7F91-0B1A96860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B7194-B188-4FF5-92B0-81D5ADE30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2627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30792-3DCE-7B4A-D207-C178BE419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D6866D-DAD0-435D-DF01-95CA9791B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10A6C-2727-4E08-9989-B23505EE6DC1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A185BF-75A4-1E7E-F613-60E2E149E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203A56-B219-DA33-DDE1-4E0BEAF4A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B7194-B188-4FF5-92B0-81D5ADE30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34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2B4C37-DE3A-AFA0-7B2E-E508C2FB7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10A6C-2727-4E08-9989-B23505EE6DC1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D13FA1-7FDF-2CED-A93B-DA58C5E81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1F3E65-2358-0432-4BE5-A20B970CD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B7194-B188-4FF5-92B0-81D5ADE30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969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30632-4306-E478-4A70-89EF18F07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97201F-B283-A6C1-93B8-099F3DAF1E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1EAA06-86B8-30E1-DBD0-3120E3C66E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1F0B32-708C-F073-8D20-17B803238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10A6C-2727-4E08-9989-B23505EE6DC1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ECF14F-1CCB-2BF2-D959-B18222537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99596E-ADA7-9B84-5E00-25839D410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B7194-B188-4FF5-92B0-81D5ADE30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984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A480E-C31E-9841-8AE2-B201F94B8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D06B03-8844-42D4-3BCA-8F4F8E96B0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2C04D6-9D7A-38D9-5FF3-B4126C1C81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71326F-0FF1-7520-D639-C221296BE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10A6C-2727-4E08-9989-B23505EE6DC1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A985B6-4D19-F080-E869-4FB9A1771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25B5CA-4D38-FEA7-CDE6-7094C64D2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B7194-B188-4FF5-92B0-81D5ADE30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692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EFC35-8E3F-5FAE-E3F1-D11C750D9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4AA029-C72F-ED56-1C18-66139E67DF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3058B8-EE0E-2B99-DCAC-7F6B36653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10A6C-2727-4E08-9989-B23505EE6DC1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89BD82-1B5E-9C26-1F03-65D798504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B7796E-C7F4-0211-2258-0FF2F5DB2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B7194-B188-4FF5-92B0-81D5ADE30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3515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BABAEE-C84B-0A34-D4D6-7BC2F06530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2290D9-F269-8B56-F5B4-45E720D31D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0B64DE-E203-B84D-71B9-061A33367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10A6C-2727-4E08-9989-B23505EE6DC1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205D0E-0375-D2A0-D70C-FCD10331D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0D62B5-687B-D48D-7174-C93AD3B23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B7194-B188-4FF5-92B0-81D5ADE30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22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ebsite&#10;&#10;Description automatically generated with medium confidence">
            <a:extLst>
              <a:ext uri="{FF2B5EF4-FFF2-40B4-BE49-F238E27FC236}">
                <a16:creationId xmlns:a16="http://schemas.microsoft.com/office/drawing/2014/main" id="{26614407-1324-B5E6-0D05-C82EF3E2AF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48FAA3-9547-C298-D81D-9EC26286A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465" y="3509318"/>
            <a:ext cx="11648303" cy="3348681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 marL="568325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8693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ebsite&#10;&#10;Description automatically generated with low confidence">
            <a:extLst>
              <a:ext uri="{FF2B5EF4-FFF2-40B4-BE49-F238E27FC236}">
                <a16:creationId xmlns:a16="http://schemas.microsoft.com/office/drawing/2014/main" id="{E5451CD1-6211-06E7-5B87-18AB947AC1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48FAA3-9547-C298-D81D-9EC26286A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465" y="3509318"/>
            <a:ext cx="11648303" cy="3348681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 marL="568325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0740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ebsite&#10;&#10;Description automatically generated with medium confidence">
            <a:extLst>
              <a:ext uri="{FF2B5EF4-FFF2-40B4-BE49-F238E27FC236}">
                <a16:creationId xmlns:a16="http://schemas.microsoft.com/office/drawing/2014/main" id="{D5465A07-5A35-8790-4BDF-BC6A8B02D9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48FAA3-9547-C298-D81D-9EC26286A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465" y="3509318"/>
            <a:ext cx="11648303" cy="3348681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 marL="568325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4744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ebsite&#10;&#10;Description automatically generated">
            <a:extLst>
              <a:ext uri="{FF2B5EF4-FFF2-40B4-BE49-F238E27FC236}">
                <a16:creationId xmlns:a16="http://schemas.microsoft.com/office/drawing/2014/main" id="{A19C05D3-3B43-BB6A-0824-60F420FC89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48FAA3-9547-C298-D81D-9EC26286A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465" y="3509318"/>
            <a:ext cx="11648303" cy="3348681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 marL="568325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35012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ebsite&#10;&#10;Description automatically generated with medium confidence">
            <a:extLst>
              <a:ext uri="{FF2B5EF4-FFF2-40B4-BE49-F238E27FC236}">
                <a16:creationId xmlns:a16="http://schemas.microsoft.com/office/drawing/2014/main" id="{F952A166-AAC8-5C29-46AA-32C62ADB8D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48FAA3-9547-C298-D81D-9EC26286A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465" y="3509318"/>
            <a:ext cx="11648303" cy="3348681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 marL="568325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8316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website&#10;&#10;Description automatically generated">
            <a:extLst>
              <a:ext uri="{FF2B5EF4-FFF2-40B4-BE49-F238E27FC236}">
                <a16:creationId xmlns:a16="http://schemas.microsoft.com/office/drawing/2014/main" id="{6D5E0B69-30BB-B4CC-E638-35FDB6AE98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48FAA3-9547-C298-D81D-9EC26286A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465" y="3509318"/>
            <a:ext cx="11648303" cy="3348681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 marL="568325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63373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website&#10;&#10;Description automatically generated">
            <a:extLst>
              <a:ext uri="{FF2B5EF4-FFF2-40B4-BE49-F238E27FC236}">
                <a16:creationId xmlns:a16="http://schemas.microsoft.com/office/drawing/2014/main" id="{25867A7D-80A5-3B38-2F95-FB51869382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48FAA3-9547-C298-D81D-9EC26286A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465" y="3509318"/>
            <a:ext cx="11648303" cy="3348681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 marL="568325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5134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ebsite&#10;&#10;Description automatically generated with low confidence">
            <a:extLst>
              <a:ext uri="{FF2B5EF4-FFF2-40B4-BE49-F238E27FC236}">
                <a16:creationId xmlns:a16="http://schemas.microsoft.com/office/drawing/2014/main" id="{9181F649-96DD-8F80-93A3-35D7B29ACB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48FAA3-9547-C298-D81D-9EC26286A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465" y="3509318"/>
            <a:ext cx="11648303" cy="3348681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 marL="568325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0357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ADA2F9-C629-B56E-48C4-0164888D9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A76DD6-04B6-3618-0234-CA0F0ABFE6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255494-130E-13F9-C0BF-0608E4F78A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E10A6C-2727-4E08-9989-B23505EE6DC1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B26A63-5225-CF6E-B342-AEFC87FC0C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F64C6D-833B-4889-262F-A6D86A2674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FB7194-B188-4FF5-92B0-81D5ADE30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154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56" r:id="rId16"/>
    <p:sldLayoutId id="2147483657" r:id="rId17"/>
    <p:sldLayoutId id="2147483658" r:id="rId18"/>
    <p:sldLayoutId id="2147483659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5358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B564317-20A5-6664-688D-F1C0CFD7A9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indescribable gift of God is the gift that keeps on giving: </a:t>
            </a:r>
          </a:p>
          <a:p>
            <a:pPr marL="395288"/>
            <a:r>
              <a:rPr lang="en-US" dirty="0"/>
              <a:t>Salvation from sin (Eph. 2:8; 1 John 1:7)</a:t>
            </a:r>
          </a:p>
          <a:p>
            <a:pPr marL="395288"/>
            <a:r>
              <a:rPr lang="en-US" dirty="0"/>
              <a:t>Abundant Christian life (John 10:10; 2 Pet. 1:5-11)</a:t>
            </a:r>
          </a:p>
          <a:p>
            <a:pPr marL="395288"/>
            <a:r>
              <a:rPr lang="en-US" dirty="0"/>
              <a:t>Eternal life in heaven (John 3:15-16; Rom. 6:23) </a:t>
            </a:r>
          </a:p>
        </p:txBody>
      </p:sp>
    </p:spTree>
    <p:extLst>
      <p:ext uri="{BB962C8B-B14F-4D97-AF65-F5344CB8AC3E}">
        <p14:creationId xmlns:p14="http://schemas.microsoft.com/office/powerpoint/2010/main" val="335938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B564317-20A5-6664-688D-F1C0CFD7A9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God “purposed in His heart” (2 Cor. 9:7)</a:t>
            </a:r>
          </a:p>
          <a:p>
            <a:r>
              <a:rPr lang="en-US" dirty="0"/>
              <a:t>God planned His gift from eternity (1 Pet. 1:18-20)</a:t>
            </a:r>
          </a:p>
        </p:txBody>
      </p:sp>
    </p:spTree>
    <p:extLst>
      <p:ext uri="{BB962C8B-B14F-4D97-AF65-F5344CB8AC3E}">
        <p14:creationId xmlns:p14="http://schemas.microsoft.com/office/powerpoint/2010/main" val="3235745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B564317-20A5-6664-688D-F1C0CFD7A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465" y="3509318"/>
            <a:ext cx="11829535" cy="3348681"/>
          </a:xfrm>
        </p:spPr>
        <p:txBody>
          <a:bodyPr/>
          <a:lstStyle/>
          <a:p>
            <a:r>
              <a:rPr lang="en-US" dirty="0"/>
              <a:t>God was “freely willing” (2 Cor. 8:3), with a “willing,” “ready mind” (8:12, 19)</a:t>
            </a:r>
          </a:p>
          <a:p>
            <a:r>
              <a:rPr lang="en-US" dirty="0"/>
              <a:t>God was “zealous” to give (9:2)</a:t>
            </a:r>
          </a:p>
          <a:p>
            <a:r>
              <a:rPr lang="en-US" dirty="0"/>
              <a:t>God did not give His gift as “a grudging obligation” or “of necessity” (9:5, 7)</a:t>
            </a:r>
          </a:p>
          <a:p>
            <a:r>
              <a:rPr lang="en-US" dirty="0"/>
              <a:t>The Lord had a “fervent desire” to fulfill His plan (Luke 22:15) </a:t>
            </a:r>
          </a:p>
        </p:txBody>
      </p:sp>
    </p:spTree>
    <p:extLst>
      <p:ext uri="{BB962C8B-B14F-4D97-AF65-F5344CB8AC3E}">
        <p14:creationId xmlns:p14="http://schemas.microsoft.com/office/powerpoint/2010/main" val="201687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B564317-20A5-6664-688D-F1C0CFD7A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465" y="3509318"/>
            <a:ext cx="11760405" cy="3348681"/>
          </a:xfrm>
        </p:spPr>
        <p:txBody>
          <a:bodyPr/>
          <a:lstStyle/>
          <a:p>
            <a:r>
              <a:rPr lang="en-US" dirty="0"/>
              <a:t>God gave with “abundance of joy” (2 Cor. 8:2)</a:t>
            </a:r>
          </a:p>
          <a:p>
            <a:r>
              <a:rPr lang="en-US" dirty="0"/>
              <a:t>God is the ultimate “cheerful giver” (9:7)</a:t>
            </a:r>
          </a:p>
          <a:p>
            <a:r>
              <a:rPr lang="en-US" dirty="0"/>
              <a:t>“For the joy that was set before Him, [Jesus] endured the cross” (Heb. 12:2)</a:t>
            </a:r>
          </a:p>
        </p:txBody>
      </p:sp>
    </p:spTree>
    <p:extLst>
      <p:ext uri="{BB962C8B-B14F-4D97-AF65-F5344CB8AC3E}">
        <p14:creationId xmlns:p14="http://schemas.microsoft.com/office/powerpoint/2010/main" val="397545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B564317-20A5-6664-688D-F1C0CFD7A9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God’s gift is richly “liberal,” “lavish” &amp; “generous” (2 Cor. 8:2, 20; 9:5, 11, 13)</a:t>
            </a:r>
          </a:p>
          <a:p>
            <a:r>
              <a:rPr lang="en-US" dirty="0"/>
              <a:t>God’s gift “abounds” “bountifully” in “abundance” (8:7; 9:6, 8)</a:t>
            </a:r>
          </a:p>
          <a:p>
            <a:r>
              <a:rPr lang="en-US" dirty="0"/>
              <a:t>God gave “His only begotten Son” (John 3:16; 1 John 4:9)</a:t>
            </a:r>
          </a:p>
        </p:txBody>
      </p:sp>
    </p:spTree>
    <p:extLst>
      <p:ext uri="{BB962C8B-B14F-4D97-AF65-F5344CB8AC3E}">
        <p14:creationId xmlns:p14="http://schemas.microsoft.com/office/powerpoint/2010/main" val="262379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B564317-20A5-6664-688D-F1C0CFD7A9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Jesus’ “exceeding grace” (2 Cor. 9:14), “though He was rich, yet for your sakes He became poor” (8:9)</a:t>
            </a:r>
          </a:p>
          <a:p>
            <a:r>
              <a:rPr lang="en-US" dirty="0"/>
              <a:t>The cost to Jesus: “He emptied Himself, taking the form of a bondservant” (Phil. 2:6-7)</a:t>
            </a:r>
          </a:p>
        </p:txBody>
      </p:sp>
    </p:spTree>
    <p:extLst>
      <p:ext uri="{BB962C8B-B14F-4D97-AF65-F5344CB8AC3E}">
        <p14:creationId xmlns:p14="http://schemas.microsoft.com/office/powerpoint/2010/main" val="2144564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B564317-20A5-6664-688D-F1C0CFD7A9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Jesus gave “what He had” (2 Cor. 8:12)</a:t>
            </a:r>
          </a:p>
          <a:p>
            <a:r>
              <a:rPr lang="en-US" dirty="0"/>
              <a:t>Jesus “first gave Himself” (8:5), and He “gave Himself for our sins” (Gal. 1:4)</a:t>
            </a:r>
          </a:p>
          <a:p>
            <a:r>
              <a:rPr lang="en-US" dirty="0"/>
              <a:t>Jesus did not give through a proxy or give “silver or gold” or “the blood of goats and calves,” but He gave “His own blood” (1 Pet. 1:18-19; Heb. 9:12; 10:4)</a:t>
            </a:r>
          </a:p>
        </p:txBody>
      </p:sp>
    </p:spTree>
    <p:extLst>
      <p:ext uri="{BB962C8B-B14F-4D97-AF65-F5344CB8AC3E}">
        <p14:creationId xmlns:p14="http://schemas.microsoft.com/office/powerpoint/2010/main" val="48078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B564317-20A5-6664-688D-F1C0CFD7A9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God’s gift was a demonstration of “the sincerity of His love” (2 Cor. 8:8)</a:t>
            </a:r>
          </a:p>
          <a:p>
            <a:r>
              <a:rPr lang="en-US" dirty="0"/>
              <a:t>God’s gift was absolute “proof of His love” (8:24)</a:t>
            </a:r>
          </a:p>
          <a:p>
            <a:r>
              <a:rPr lang="en-US" dirty="0"/>
              <a:t>God’s gift was designed so that “you through His poverty might become rich” (8:9)</a:t>
            </a:r>
          </a:p>
          <a:p>
            <a:r>
              <a:rPr lang="en-US" dirty="0"/>
              <a:t>God’s gift of love unselfishly was seeking your very best!</a:t>
            </a:r>
          </a:p>
        </p:txBody>
      </p:sp>
    </p:spTree>
    <p:extLst>
      <p:ext uri="{BB962C8B-B14F-4D97-AF65-F5344CB8AC3E}">
        <p14:creationId xmlns:p14="http://schemas.microsoft.com/office/powerpoint/2010/main" val="127218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B564317-20A5-6664-688D-F1C0CFD7A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465" y="3509318"/>
            <a:ext cx="11829535" cy="334868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God’s gift should “abound in many thanksgivings to God” (2 Cor. 9:11, 12, 15)</a:t>
            </a:r>
          </a:p>
          <a:p>
            <a:r>
              <a:rPr lang="en-US" dirty="0"/>
              <a:t>God’s gift should move us to give ourselves “to the glory of the Lord” (8:19)</a:t>
            </a:r>
          </a:p>
          <a:p>
            <a:r>
              <a:rPr lang="en-US" dirty="0"/>
              <a:t>God’s gift should compel us to obedience (2 Cor. 5:14; John 3:16, 36)</a:t>
            </a:r>
          </a:p>
          <a:p>
            <a:pPr lvl="1"/>
            <a:r>
              <a:rPr lang="en-US" dirty="0"/>
              <a:t>Believe Jesus is the Son of God (John 3:16)</a:t>
            </a:r>
          </a:p>
          <a:p>
            <a:pPr lvl="1"/>
            <a:r>
              <a:rPr lang="en-US" dirty="0"/>
              <a:t>Repent of your sins and turn to God (Acts 3:19)</a:t>
            </a:r>
          </a:p>
          <a:p>
            <a:pPr lvl="1"/>
            <a:r>
              <a:rPr lang="en-US" dirty="0"/>
              <a:t>Confess your faith in Jesus Christ (Rom. 10:9)</a:t>
            </a:r>
          </a:p>
          <a:p>
            <a:pPr lvl="1"/>
            <a:r>
              <a:rPr lang="en-US" dirty="0"/>
              <a:t>Be immersed into Christ for the forgiveness </a:t>
            </a:r>
            <a:r>
              <a:rPr lang="en-US"/>
              <a:t>of your sins </a:t>
            </a:r>
            <a:r>
              <a:rPr lang="en-US" dirty="0"/>
              <a:t>(Acts 2:38)</a:t>
            </a:r>
          </a:p>
          <a:p>
            <a:pPr lvl="1"/>
            <a:r>
              <a:rPr lang="en-US" dirty="0"/>
              <a:t>Live faithfully to the Lord (Rev. 2:10)</a:t>
            </a:r>
          </a:p>
        </p:txBody>
      </p:sp>
    </p:spTree>
    <p:extLst>
      <p:ext uri="{BB962C8B-B14F-4D97-AF65-F5344CB8AC3E}">
        <p14:creationId xmlns:p14="http://schemas.microsoft.com/office/powerpoint/2010/main" val="2127519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1186</TotalTime>
  <Words>566</Words>
  <Application>Microsoft Office PowerPoint</Application>
  <PresentationFormat>Widescreen</PresentationFormat>
  <Paragraphs>33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2</cp:revision>
  <dcterms:created xsi:type="dcterms:W3CDTF">2022-12-24T03:02:30Z</dcterms:created>
  <dcterms:modified xsi:type="dcterms:W3CDTF">2022-12-25T13:39:59Z</dcterms:modified>
</cp:coreProperties>
</file>