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0189-925B-14B0-2DCD-24459B047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23216-562E-1624-098D-AD1F2260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1B62E-D6C1-111A-01B2-051713D5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0C7C-725E-A159-815E-7706F83E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E598-70E2-04CC-2E1B-6E7F6998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ky with white clouds&#10;&#10;Description automatically generated with low confidence">
            <a:extLst>
              <a:ext uri="{FF2B5EF4-FFF2-40B4-BE49-F238E27FC236}">
                <a16:creationId xmlns:a16="http://schemas.microsoft.com/office/drawing/2014/main" id="{E67FDA9C-56BD-480E-BD8F-95FEDDB0C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B621D-25AC-1588-EF02-DED2AF9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E0E61-2C2D-5071-899E-1A24F407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D6B9-900B-8158-338C-8F33539B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32B8-7B16-E394-4D43-EF1A4697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61B3-C822-760A-54E3-21FC66D50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89C18-F127-6A45-5602-B127B7FAA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16662-FB9E-8701-6B06-4748DEA9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3B20A-80AE-739A-B540-70B4B4D1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B1001-C25B-C844-819A-90C82C9A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1800-75E4-FF43-0D1A-52B5AE14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109E6-234B-4E35-E76C-FD03C4A32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89924-5FB1-BD27-44D1-1C99F9D9A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513F8-F3C9-8BC9-2E03-31917489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9A8CD-3F92-55CF-D8BF-5DAC5318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B5FE-9D0E-9C93-F220-352666B5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4B1D-D3B3-B5D5-1E95-E5710D05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0D59C-17D0-E72A-FFC8-EB425F81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FBDC-0D4E-DBE8-D70C-CA8661E0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E43A-C903-8015-CBFE-548FAAC2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C5FA-D67C-E00D-57B9-636F04D5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4E9A9-EEF0-1BC0-7B8E-4C872AB7F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BCE25-3C2A-4E87-B504-5543E0599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BD7C-4E5A-C4C6-BC01-BB6C82B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99D6-E701-2C50-5474-D4F8B40D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05A3-CACC-711F-AB81-4319C904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BE64F01-63D2-D300-E5F1-6C13CE10C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61A6-3BCE-3730-F3F5-E982BA23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924478"/>
            <a:ext cx="11798644" cy="493352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44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67F169-C4DD-DB76-4201-AAC61C246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61A6-3BCE-3730-F3F5-E982BA23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924478"/>
            <a:ext cx="11798644" cy="493352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4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75AAB3-E15C-B4F4-E8A0-E92D1D577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61A6-3BCE-3730-F3F5-E982BA23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924478"/>
            <a:ext cx="11798644" cy="493352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BB8ACE-FECF-4AB2-3AF0-349C04DD2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61A6-3BCE-3730-F3F5-E982BA23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924478"/>
            <a:ext cx="11798644" cy="493352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93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C99C-B54E-FCB8-051A-479AD2AF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EBAF7-C97E-DEF0-9510-F5360D1C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25780-ECE3-54D5-9F35-A16391C1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34A6-0461-E8D6-B46C-36AFB180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DB3F-DF6F-26E5-4C96-8E794022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EE41-A0EF-5E53-FA48-7B75AF66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0D47-2CD8-DF06-CF84-4844432CE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B1B1-5F7F-5438-137E-3B044925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1727-F3AB-F503-5312-891696BD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5CEC-73B5-62C5-8109-BD64990E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8C913-B88B-A509-4A9E-3150545A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A8BB-3E55-5FC6-8747-FB3BD64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5967-802D-ACDB-29E3-E68D7557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EAE4D-73FE-59C4-DE06-3F96533E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99548-0216-5BE0-E45F-AD1F455A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0A7E5-9035-6545-F405-D7308DFF3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15161-9D93-ACC4-AC69-F7669698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8DBFD-00BD-5A5C-75F5-FFEF95BE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A7138-CED8-3614-00BA-7153573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9AE0-E68C-15A7-5160-7D37D575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3A0B1-D630-F8FF-4F19-50D056F0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C298A-022E-9DBA-007A-D13758BF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C6635-556C-0540-373A-84CC79FE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668F0-0310-6C23-43F6-5A5F2F25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F3555-7C8A-4DE8-1F72-A4FBD006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1C2B4-3599-46A8-4832-7FF1DB975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A516-75A0-4BEC-B3BB-43A9F3F4C7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D94C-A805-0C48-F44F-36526A63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EE48-011F-057F-D937-9913D6316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5986-7856-4155-8DEF-F5829FB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 shining through clouds&#10;&#10;Description automatically generated with medium confidence">
            <a:extLst>
              <a:ext uri="{FF2B5EF4-FFF2-40B4-BE49-F238E27FC236}">
                <a16:creationId xmlns:a16="http://schemas.microsoft.com/office/drawing/2014/main" id="{DD79AFF9-B098-C6B5-9DA5-D85E67BC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0C9815C-EC28-B542-0000-985E95DF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AC4B34B-6E9F-12E2-E628-43AC0D25F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9"/>
          <a:stretch/>
        </p:blipFill>
        <p:spPr>
          <a:xfrm>
            <a:off x="504" y="283"/>
            <a:ext cx="12190992" cy="370445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46AAA72-8D70-8CFC-0AE4-834C07E2A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4" b="30308"/>
          <a:stretch/>
        </p:blipFill>
        <p:spPr>
          <a:xfrm>
            <a:off x="504" y="3582186"/>
            <a:ext cx="12190992" cy="1197204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66962EDE-9BC7-85D5-DD89-B0120A4C8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9" b="-1"/>
          <a:stretch/>
        </p:blipFill>
        <p:spPr>
          <a:xfrm>
            <a:off x="504" y="5797485"/>
            <a:ext cx="12190992" cy="1060231"/>
          </a:xfrm>
          <a:prstGeom prst="rect">
            <a:avLst/>
          </a:prstGeom>
        </p:spPr>
      </p:pic>
      <p:pic>
        <p:nvPicPr>
          <p:cNvPr id="17" name="Picture 16" descr="A blue sky with white clouds&#10;&#10;Description automatically generated with low confidence">
            <a:extLst>
              <a:ext uri="{FF2B5EF4-FFF2-40B4-BE49-F238E27FC236}">
                <a16:creationId xmlns:a16="http://schemas.microsoft.com/office/drawing/2014/main" id="{3E20B23A-B09B-23E4-A299-CCDB90965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0B6B3-6A98-3F3F-FBF1-112BEEA2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know He is coming – It is certain (Matt. 25:31; 24:36)</a:t>
            </a:r>
          </a:p>
          <a:p>
            <a:r>
              <a:rPr lang="en-US" dirty="0"/>
              <a:t>We do NOT know WHEN He is coming (Matt. 24:36, 39, 42, 43; 25:13)</a:t>
            </a:r>
          </a:p>
          <a:p>
            <a:r>
              <a:rPr lang="en-US" dirty="0"/>
              <a:t>We know His coming will be sudden and unexpected (Matt. 24:36-51)</a:t>
            </a:r>
          </a:p>
          <a:p>
            <a:pPr lvl="1"/>
            <a:r>
              <a:rPr lang="en-US" dirty="0"/>
              <a:t>There will be no signs preceding or warning (24:36-39)</a:t>
            </a:r>
          </a:p>
          <a:p>
            <a:pPr lvl="1"/>
            <a:r>
              <a:rPr lang="en-US" dirty="0"/>
              <a:t>Everyone will be going about regular activities (24:38-41)</a:t>
            </a:r>
          </a:p>
          <a:p>
            <a:pPr lvl="1"/>
            <a:r>
              <a:rPr lang="en-US" dirty="0"/>
              <a:t>It will be like the coming of a thief (24:43-44; cf. 1 Thess. 5:2; 2 Pet. 3:10)</a:t>
            </a:r>
          </a:p>
          <a:p>
            <a:pPr lvl="1"/>
            <a:r>
              <a:rPr lang="en-US" dirty="0"/>
              <a:t>It will seem like there is a long delay (24:48; 25:5, 19)</a:t>
            </a:r>
          </a:p>
          <a:p>
            <a:pPr lvl="1"/>
            <a:r>
              <a:rPr lang="en-US" dirty="0"/>
              <a:t>He will come when people are not looking and not ready (24:50)</a:t>
            </a:r>
          </a:p>
          <a:p>
            <a:r>
              <a:rPr lang="en-US" dirty="0"/>
              <a:t>We know His coming will be the final event (25:10; cf. Gen. 7:16; Rev. 3:7)</a:t>
            </a:r>
          </a:p>
          <a:p>
            <a:r>
              <a:rPr lang="en-US" dirty="0"/>
              <a:t>We know that judgment will commence upon His coming (25:31-46)</a:t>
            </a:r>
          </a:p>
        </p:txBody>
      </p:sp>
    </p:spTree>
    <p:extLst>
      <p:ext uri="{BB962C8B-B14F-4D97-AF65-F5344CB8AC3E}">
        <p14:creationId xmlns:p14="http://schemas.microsoft.com/office/powerpoint/2010/main" val="3395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0B6B3-6A98-3F3F-FBF1-112BEEA2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must “be on alert” (Matt. 24:42; 25:13)</a:t>
            </a:r>
          </a:p>
          <a:p>
            <a:r>
              <a:rPr lang="en-US" dirty="0"/>
              <a:t>We must “be ready” (Matt. 24:44), making all necessary preparations (25:3-4, 8-10)</a:t>
            </a:r>
          </a:p>
          <a:p>
            <a:r>
              <a:rPr lang="en-US" dirty="0"/>
              <a:t>We must recognize our role as God’s “servant” (Matt. 24:45-51; 25:14-30)</a:t>
            </a:r>
          </a:p>
          <a:p>
            <a:r>
              <a:rPr lang="en-US" dirty="0"/>
              <a:t>We must recognize our role as stewards of God’s gifts (Matt. 24:45, 47; 25:14-30)</a:t>
            </a:r>
          </a:p>
          <a:p>
            <a:r>
              <a:rPr lang="en-US" dirty="0"/>
              <a:t>We must be a “faithful and wise” and “good and faithful” servant (Matt. 24:45; 25:21)</a:t>
            </a:r>
          </a:p>
          <a:p>
            <a:r>
              <a:rPr lang="en-US" dirty="0"/>
              <a:t>We must be “doing” our Master’s will (Matt. 24:46; 25:23; cf. Jas. 1:21-25)</a:t>
            </a:r>
          </a:p>
          <a:p>
            <a:r>
              <a:rPr lang="en-US" dirty="0"/>
              <a:t>We must be working and laboring (Matt. 25:16-24; cf. Jas. 2:14-26)</a:t>
            </a:r>
          </a:p>
          <a:p>
            <a:r>
              <a:rPr lang="en-US" dirty="0"/>
              <a:t>We must use what God has given us to further HIS cause and kingdom (Matt. 25:14-30)</a:t>
            </a:r>
          </a:p>
          <a:p>
            <a:r>
              <a:rPr lang="en-US" dirty="0"/>
              <a:t>We must seek to be “profitable” to our Master (Matt. 25:26-30)</a:t>
            </a:r>
          </a:p>
          <a:p>
            <a:r>
              <a:rPr lang="en-US" dirty="0"/>
              <a:t>We must take care of our brethren, especially “the least” (Matt. 25:35-40; cf. Jas. 2:14-17)</a:t>
            </a:r>
          </a:p>
          <a:p>
            <a:r>
              <a:rPr lang="en-US" dirty="0"/>
              <a:t>We must be mindful of sins of commission and sins of omission (Matt. 25:40, 42-45) </a:t>
            </a:r>
          </a:p>
          <a:p>
            <a:r>
              <a:rPr lang="en-US" dirty="0"/>
              <a:t>We must refuse to be “lazy,” do-nothing, “evil” and “unprofitable” (Matt. 24:48; 25:25-30)</a:t>
            </a:r>
          </a:p>
          <a:p>
            <a:r>
              <a:rPr lang="en-US" dirty="0"/>
              <a:t>We must remember that each one is accountable for his own works (Matt. 25:7-10; cf. 2 Cor. 5:10)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0B6B3-6A98-3F3F-FBF1-112BEEA2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Jesus comes, there will be a complete separation of the prepared (the faithful) and the unprepared (the lost) (Matt. 24:38-41; 25:10-12, 31-33, 46)</a:t>
            </a:r>
          </a:p>
          <a:p>
            <a:pPr lvl="1"/>
            <a:r>
              <a:rPr lang="en-US" dirty="0"/>
              <a:t>They will be raised from the dead at the same time (John 5:28-29)</a:t>
            </a:r>
          </a:p>
          <a:p>
            <a:pPr lvl="1"/>
            <a:r>
              <a:rPr lang="en-US" dirty="0"/>
              <a:t>They will be judged before Jesus at the same time (Matt. 25:31-32)</a:t>
            </a:r>
          </a:p>
          <a:p>
            <a:pPr lvl="1"/>
            <a:r>
              <a:rPr lang="en-US" dirty="0"/>
              <a:t>They will enter their eternal reward at the same time but will be separated forever (25:46)</a:t>
            </a:r>
          </a:p>
          <a:p>
            <a:r>
              <a:rPr lang="en-US" dirty="0"/>
              <a:t>The prepared/faithful will be rewarded with “eternal life” (Matt. 25:46)</a:t>
            </a:r>
          </a:p>
          <a:p>
            <a:pPr lvl="1"/>
            <a:r>
              <a:rPr lang="en-US" dirty="0"/>
              <a:t>They will be told to “come” and “enter into the joy” of their Lord, with Jesus (25:21, 23, 10)</a:t>
            </a:r>
          </a:p>
          <a:p>
            <a:pPr lvl="1"/>
            <a:r>
              <a:rPr lang="en-US" dirty="0"/>
              <a:t>They will be made “ruler” with greater opportunities and responsibilities (25:21, 23; 24:47)</a:t>
            </a:r>
          </a:p>
          <a:p>
            <a:r>
              <a:rPr lang="en-US" dirty="0"/>
              <a:t>The unprepared/lost will be rewarded with “eternal punishment” (Matt. 25:46)</a:t>
            </a:r>
          </a:p>
          <a:p>
            <a:pPr lvl="1"/>
            <a:r>
              <a:rPr lang="en-US" dirty="0"/>
              <a:t>They will be told to “depart” and will be “shut” off from Jesus (25:10-12)</a:t>
            </a:r>
          </a:p>
          <a:p>
            <a:pPr lvl="1"/>
            <a:r>
              <a:rPr lang="en-US" dirty="0"/>
              <a:t>They will be “cast out” into “outer darkness,” “weeping and gnashing of teeth” (24:51; 25:30)</a:t>
            </a:r>
          </a:p>
        </p:txBody>
      </p:sp>
    </p:spTree>
    <p:extLst>
      <p:ext uri="{BB962C8B-B14F-4D97-AF65-F5344CB8AC3E}">
        <p14:creationId xmlns:p14="http://schemas.microsoft.com/office/powerpoint/2010/main" val="40212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0B6B3-6A98-3F3F-FBF1-112BEEA2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</a:pPr>
            <a:r>
              <a:rPr lang="en-US" sz="3200" dirty="0"/>
              <a:t>Believe Jesus is the Son of God (Acts 16:31)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Repent of your sins and turn to God (Acts 17:30)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Confess your faith in Jesus Christ (Romans 10:9)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Be immersed into Christ (Acts 22:16)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forgive all of your sins (Acts 2:38)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add you to His church (Acts 2:47)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register you in heaven (Hebrews 12:23)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Live as a faithful servant of Christ (Matthew 25:23)</a:t>
            </a:r>
          </a:p>
        </p:txBody>
      </p:sp>
    </p:spTree>
    <p:extLst>
      <p:ext uri="{BB962C8B-B14F-4D97-AF65-F5344CB8AC3E}">
        <p14:creationId xmlns:p14="http://schemas.microsoft.com/office/powerpoint/2010/main" val="371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710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2023-01-29T00:18:38Z</dcterms:created>
  <dcterms:modified xsi:type="dcterms:W3CDTF">2023-01-29T13:37:42Z</dcterms:modified>
</cp:coreProperties>
</file>